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5.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6.xml" ContentType="application/vnd.openxmlformats-officedocument.theme+xml"/>
  <Override PartName="/ppt/slideLayouts/slideLayout45.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78" r:id="rId4"/>
    <p:sldMasterId id="2147484086" r:id="rId5"/>
    <p:sldMasterId id="2147484041" r:id="rId6"/>
    <p:sldMasterId id="2147484050" r:id="rId7"/>
    <p:sldMasterId id="2147484060" r:id="rId8"/>
    <p:sldMasterId id="2147484098" r:id="rId9"/>
    <p:sldMasterId id="2147484009" r:id="rId10"/>
  </p:sldMasterIdLst>
  <p:notesMasterIdLst>
    <p:notesMasterId r:id="rId63"/>
  </p:notesMasterIdLst>
  <p:handoutMasterIdLst>
    <p:handoutMasterId r:id="rId64"/>
  </p:handoutMasterIdLst>
  <p:sldIdLst>
    <p:sldId id="256" r:id="rId11"/>
    <p:sldId id="338" r:id="rId12"/>
    <p:sldId id="321" r:id="rId13"/>
    <p:sldId id="260" r:id="rId14"/>
    <p:sldId id="262" r:id="rId15"/>
    <p:sldId id="263" r:id="rId16"/>
    <p:sldId id="264" r:id="rId17"/>
    <p:sldId id="930" r:id="rId18"/>
    <p:sldId id="303" r:id="rId19"/>
    <p:sldId id="931" r:id="rId20"/>
    <p:sldId id="932" r:id="rId21"/>
    <p:sldId id="933" r:id="rId22"/>
    <p:sldId id="334" r:id="rId23"/>
    <p:sldId id="354" r:id="rId24"/>
    <p:sldId id="302" r:id="rId25"/>
    <p:sldId id="925" r:id="rId26"/>
    <p:sldId id="926" r:id="rId27"/>
    <p:sldId id="268" r:id="rId28"/>
    <p:sldId id="304" r:id="rId29"/>
    <p:sldId id="322" r:id="rId30"/>
    <p:sldId id="323" r:id="rId31"/>
    <p:sldId id="324" r:id="rId32"/>
    <p:sldId id="325" r:id="rId33"/>
    <p:sldId id="326" r:id="rId34"/>
    <p:sldId id="276" r:id="rId35"/>
    <p:sldId id="350" r:id="rId36"/>
    <p:sldId id="351" r:id="rId37"/>
    <p:sldId id="335" r:id="rId38"/>
    <p:sldId id="301" r:id="rId39"/>
    <p:sldId id="934" r:id="rId40"/>
    <p:sldId id="329" r:id="rId41"/>
    <p:sldId id="272" r:id="rId42"/>
    <p:sldId id="273" r:id="rId43"/>
    <p:sldId id="277" r:id="rId44"/>
    <p:sldId id="278" r:id="rId45"/>
    <p:sldId id="305" r:id="rId46"/>
    <p:sldId id="306" r:id="rId47"/>
    <p:sldId id="307" r:id="rId48"/>
    <p:sldId id="308" r:id="rId49"/>
    <p:sldId id="935" r:id="rId50"/>
    <p:sldId id="936" r:id="rId51"/>
    <p:sldId id="337" r:id="rId52"/>
    <p:sldId id="346" r:id="rId53"/>
    <p:sldId id="348" r:id="rId54"/>
    <p:sldId id="347" r:id="rId55"/>
    <p:sldId id="349" r:id="rId56"/>
    <p:sldId id="339" r:id="rId57"/>
    <p:sldId id="342" r:id="rId58"/>
    <p:sldId id="343" r:id="rId59"/>
    <p:sldId id="344" r:id="rId60"/>
    <p:sldId id="345" r:id="rId61"/>
    <p:sldId id="353" r:id="rId62"/>
  </p:sldIdLst>
  <p:sldSz cx="12188825" cy="6858000"/>
  <p:notesSz cx="7010400" cy="9296400"/>
  <p:custDataLst>
    <p:tags r:id="rId65"/>
  </p:custDataLst>
  <p:defaultTextStyle>
    <a:defPPr>
      <a:defRPr lang="en-US"/>
    </a:defPPr>
    <a:lvl1pPr algn="l" rtl="0" fontAlgn="base">
      <a:spcBef>
        <a:spcPct val="0"/>
      </a:spcBef>
      <a:spcAft>
        <a:spcPct val="0"/>
      </a:spcAft>
      <a:defRPr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p:defaultTextStyle>
  <p:extLst>
    <p:ext uri="{521415D9-36F7-43E2-AB2F-B90AF26B5E84}">
      <p14:sectionLst xmlns:p14="http://schemas.microsoft.com/office/powerpoint/2010/main">
        <p14:section name="Default Section" id="{104F5763-844E-41F0-AA83-205AC6703567}">
          <p14:sldIdLst>
            <p14:sldId id="256"/>
            <p14:sldId id="338"/>
            <p14:sldId id="321"/>
            <p14:sldId id="260"/>
            <p14:sldId id="262"/>
            <p14:sldId id="263"/>
            <p14:sldId id="264"/>
            <p14:sldId id="930"/>
            <p14:sldId id="303"/>
            <p14:sldId id="931"/>
            <p14:sldId id="932"/>
            <p14:sldId id="933"/>
            <p14:sldId id="334"/>
            <p14:sldId id="354"/>
            <p14:sldId id="302"/>
            <p14:sldId id="925"/>
            <p14:sldId id="926"/>
            <p14:sldId id="268"/>
            <p14:sldId id="304"/>
            <p14:sldId id="322"/>
            <p14:sldId id="323"/>
            <p14:sldId id="324"/>
            <p14:sldId id="325"/>
            <p14:sldId id="326"/>
            <p14:sldId id="276"/>
            <p14:sldId id="350"/>
            <p14:sldId id="351"/>
            <p14:sldId id="335"/>
            <p14:sldId id="301"/>
            <p14:sldId id="934"/>
            <p14:sldId id="329"/>
            <p14:sldId id="272"/>
            <p14:sldId id="273"/>
            <p14:sldId id="277"/>
            <p14:sldId id="278"/>
            <p14:sldId id="305"/>
            <p14:sldId id="306"/>
            <p14:sldId id="307"/>
            <p14:sldId id="308"/>
            <p14:sldId id="935"/>
            <p14:sldId id="936"/>
            <p14:sldId id="337"/>
            <p14:sldId id="346"/>
            <p14:sldId id="348"/>
            <p14:sldId id="347"/>
            <p14:sldId id="349"/>
            <p14:sldId id="339"/>
            <p14:sldId id="342"/>
            <p14:sldId id="343"/>
            <p14:sldId id="344"/>
            <p14:sldId id="345"/>
            <p14:sldId id="353"/>
          </p14:sldIdLst>
        </p14:section>
      </p14:sectionLst>
    </p:ext>
    <p:ext uri="{EFAFB233-063F-42B5-8137-9DF3F51BA10A}">
      <p15:sldGuideLst xmlns:p15="http://schemas.microsoft.com/office/powerpoint/2012/main">
        <p15:guide id="1" orient="horz" pos="3360" userDrawn="1">
          <p15:clr>
            <a:srgbClr val="A4A3A4"/>
          </p15:clr>
        </p15:guide>
        <p15:guide id="2" pos="359" userDrawn="1">
          <p15:clr>
            <a:srgbClr val="A4A3A4"/>
          </p15:clr>
        </p15:guide>
        <p15:guide id="3" orient="horz" pos="1656" userDrawn="1">
          <p15:clr>
            <a:srgbClr val="A4A3A4"/>
          </p15:clr>
        </p15:guide>
        <p15:guide id="4" pos="15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anning, Christine" initials="FC" lastIdx="17" clrIdx="0"/>
  <p:cmAuthor id="2" name="Tim Fanning" initials="TF" lastIdx="141" clrIdx="1">
    <p:extLst>
      <p:ext uri="{19B8F6BF-5375-455C-9EA6-DF929625EA0E}">
        <p15:presenceInfo xmlns:p15="http://schemas.microsoft.com/office/powerpoint/2012/main" userId="016d6080f3fbd3b3" providerId="Windows Live"/>
      </p:ext>
    </p:extLst>
  </p:cmAuthor>
  <p:cmAuthor id="3" name="Kathy Houchin" initials="KH" lastIdx="2" clrIdx="2">
    <p:extLst>
      <p:ext uri="{19B8F6BF-5375-455C-9EA6-DF929625EA0E}">
        <p15:presenceInfo xmlns:p15="http://schemas.microsoft.com/office/powerpoint/2012/main" userId="S-1-5-21-3437957220-3838374287-1794903293-100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CC"/>
    <a:srgbClr val="666666"/>
    <a:srgbClr val="A5A7DD"/>
    <a:srgbClr val="D2D3E4"/>
    <a:srgbClr val="1E22AA"/>
    <a:srgbClr val="00FFFF"/>
    <a:srgbClr val="FF00FF"/>
    <a:srgbClr val="E5FAFF"/>
    <a:srgbClr val="00C9FF"/>
    <a:srgbClr val="FBE5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487" autoAdjust="0"/>
    <p:restoredTop sz="86892" autoAdjust="0"/>
  </p:normalViewPr>
  <p:slideViewPr>
    <p:cSldViewPr snapToGrid="0">
      <p:cViewPr varScale="1">
        <p:scale>
          <a:sx n="82" d="100"/>
          <a:sy n="82" d="100"/>
        </p:scale>
        <p:origin x="946" y="48"/>
      </p:cViewPr>
      <p:guideLst>
        <p:guide orient="horz" pos="3360"/>
        <p:guide pos="359"/>
        <p:guide orient="horz" pos="1656"/>
        <p:guide pos="15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30" d="100"/>
        <a:sy n="30" d="100"/>
      </p:scale>
      <p:origin x="0" y="0"/>
    </p:cViewPr>
  </p:sorterViewPr>
  <p:notesViewPr>
    <p:cSldViewPr>
      <p:cViewPr varScale="1">
        <p:scale>
          <a:sx n="65" d="100"/>
          <a:sy n="65" d="100"/>
        </p:scale>
        <p:origin x="2196" y="84"/>
      </p:cViewPr>
      <p:guideLst>
        <p:guide orient="horz" pos="2928"/>
        <p:guide pos="2208"/>
      </p:guideLst>
    </p:cSldViewPr>
  </p:notesViewPr>
  <p:gridSpacing cx="457200" cy="457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slide" Target="slides/slide40.xml"/><Relationship Id="rId55" Type="http://schemas.openxmlformats.org/officeDocument/2006/relationships/slide" Target="slides/slide45.xml"/><Relationship Id="rId63" Type="http://schemas.openxmlformats.org/officeDocument/2006/relationships/notesMaster" Target="notesMasters/notesMaster1.xml"/><Relationship Id="rId68" Type="http://schemas.openxmlformats.org/officeDocument/2006/relationships/viewProps" Target="view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6.xml"/><Relationship Id="rId29" Type="http://schemas.openxmlformats.org/officeDocument/2006/relationships/slide" Target="slides/slide19.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slide" Target="slides/slide48.xml"/><Relationship Id="rId66" Type="http://schemas.openxmlformats.org/officeDocument/2006/relationships/commentAuthors" Target="commentAuthors.xml"/><Relationship Id="rId5" Type="http://schemas.openxmlformats.org/officeDocument/2006/relationships/slideMaster" Target="slideMasters/slideMaster2.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61" Type="http://schemas.openxmlformats.org/officeDocument/2006/relationships/slide" Target="slides/slide51.xml"/><Relationship Id="rId10" Type="http://schemas.openxmlformats.org/officeDocument/2006/relationships/slideMaster" Target="slideMasters/slideMaster7.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tags" Target="tags/tag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handoutMaster" Target="handoutMasters/handoutMaster1.xml"/><Relationship Id="rId69" Type="http://schemas.openxmlformats.org/officeDocument/2006/relationships/theme" Target="theme/theme1.xml"/><Relationship Id="rId8" Type="http://schemas.openxmlformats.org/officeDocument/2006/relationships/slideMaster" Target="slideMasters/slideMaster5.xml"/><Relationship Id="rId51" Type="http://schemas.openxmlformats.org/officeDocument/2006/relationships/slide" Target="slides/slide41.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presProps" Target="presProps.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DB69A73-136E-41BE-B788-20B966B169D4}" type="doc">
      <dgm:prSet loTypeId="urn:microsoft.com/office/officeart/2005/8/layout/funnel1" loCatId="relationship" qsTypeId="urn:microsoft.com/office/officeart/2005/8/quickstyle/simple1" qsCatId="simple" csTypeId="urn:microsoft.com/office/officeart/2005/8/colors/accent1_2" csCatId="accent1" phldr="1"/>
      <dgm:spPr/>
      <dgm:t>
        <a:bodyPr/>
        <a:lstStyle/>
        <a:p>
          <a:endParaRPr lang="en-US"/>
        </a:p>
      </dgm:t>
    </dgm:pt>
    <dgm:pt modelId="{10943EDA-CF4F-4FB1-80F3-4B8F75709F4D}" type="pres">
      <dgm:prSet presAssocID="{DDB69A73-136E-41BE-B788-20B966B169D4}" presName="Name0" presStyleCnt="0">
        <dgm:presLayoutVars>
          <dgm:chMax val="4"/>
          <dgm:resizeHandles val="exact"/>
        </dgm:presLayoutVars>
      </dgm:prSet>
      <dgm:spPr/>
    </dgm:pt>
  </dgm:ptLst>
  <dgm:cxnLst>
    <dgm:cxn modelId="{7B897028-7C48-4C15-91F2-820FC8F0B25F}" type="presOf" srcId="{DDB69A73-136E-41BE-B788-20B966B169D4}" destId="{10943EDA-CF4F-4FB1-80F3-4B8F75709F4D}" srcOrd="0" destOrd="0" presId="urn:microsoft.com/office/officeart/2005/8/layout/funnel1"/>
  </dgm:cxnLst>
  <dgm:bg>
    <a:effect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FD8035F-949F-4283-94B8-B04DFA253B57}" type="doc">
      <dgm:prSet loTypeId="urn:microsoft.com/office/officeart/2005/8/layout/radial4" loCatId="relationship" qsTypeId="urn:microsoft.com/office/officeart/2005/8/quickstyle/simple5" qsCatId="simple" csTypeId="urn:microsoft.com/office/officeart/2005/8/colors/colorful1" csCatId="colorful" phldr="1"/>
      <dgm:spPr/>
      <dgm:t>
        <a:bodyPr/>
        <a:lstStyle/>
        <a:p>
          <a:endParaRPr lang="en-US"/>
        </a:p>
      </dgm:t>
    </dgm:pt>
    <dgm:pt modelId="{90910D2D-4A68-4A40-8E07-241209F6192B}">
      <dgm:prSet phldrT="[Text]"/>
      <dgm:spPr/>
      <dgm:t>
        <a:bodyPr/>
        <a:lstStyle/>
        <a:p>
          <a:r>
            <a:rPr lang="en-US" b="1" dirty="0">
              <a:effectLst>
                <a:glow rad="228600">
                  <a:schemeClr val="accent1">
                    <a:satMod val="175000"/>
                    <a:alpha val="40000"/>
                  </a:schemeClr>
                </a:glow>
              </a:effectLst>
            </a:rPr>
            <a:t>L10 Platform</a:t>
          </a:r>
        </a:p>
      </dgm:t>
    </dgm:pt>
    <dgm:pt modelId="{DD784C14-7095-4233-B350-7BD69590259C}" type="parTrans" cxnId="{B2BE3E5B-5A51-4568-A416-EA182840A255}">
      <dgm:prSet/>
      <dgm:spPr/>
      <dgm:t>
        <a:bodyPr/>
        <a:lstStyle/>
        <a:p>
          <a:endParaRPr lang="en-US"/>
        </a:p>
      </dgm:t>
    </dgm:pt>
    <dgm:pt modelId="{5511FF20-0FEB-405D-90D1-90825C67DFCC}" type="sibTrans" cxnId="{B2BE3E5B-5A51-4568-A416-EA182840A255}">
      <dgm:prSet/>
      <dgm:spPr/>
      <dgm:t>
        <a:bodyPr/>
        <a:lstStyle/>
        <a:p>
          <a:endParaRPr lang="en-US"/>
        </a:p>
      </dgm:t>
    </dgm:pt>
    <dgm:pt modelId="{5DE6FE1A-2391-45A0-B641-243BEF126856}">
      <dgm:prSet phldrT="[Text]"/>
      <dgm:spPr/>
      <dgm:t>
        <a:bodyPr/>
        <a:lstStyle/>
        <a:p>
          <a:r>
            <a:rPr lang="en-US" dirty="0"/>
            <a:t>High </a:t>
          </a:r>
          <a:r>
            <a:rPr lang="en-US" b="1" u="sng" dirty="0"/>
            <a:t>P</a:t>
          </a:r>
          <a:r>
            <a:rPr lang="en-US" dirty="0"/>
            <a:t>erformance</a:t>
          </a:r>
        </a:p>
      </dgm:t>
    </dgm:pt>
    <dgm:pt modelId="{B0671F42-6632-4E9E-931E-8B4AD540480B}" type="parTrans" cxnId="{D0D9EC75-99C3-418E-A0F4-19819799F0F6}">
      <dgm:prSet/>
      <dgm:spPr/>
      <dgm:t>
        <a:bodyPr/>
        <a:lstStyle/>
        <a:p>
          <a:endParaRPr lang="en-US"/>
        </a:p>
      </dgm:t>
    </dgm:pt>
    <dgm:pt modelId="{F2C729BC-E295-4113-BB39-AA75B8911399}" type="sibTrans" cxnId="{D0D9EC75-99C3-418E-A0F4-19819799F0F6}">
      <dgm:prSet/>
      <dgm:spPr/>
      <dgm:t>
        <a:bodyPr/>
        <a:lstStyle/>
        <a:p>
          <a:endParaRPr lang="en-US"/>
        </a:p>
      </dgm:t>
    </dgm:pt>
    <dgm:pt modelId="{7490E882-7139-4BB6-809F-E060CA9687B0}">
      <dgm:prSet phldrT="[Text]"/>
      <dgm:spPr/>
      <dgm:t>
        <a:bodyPr/>
        <a:lstStyle/>
        <a:p>
          <a:r>
            <a:rPr lang="en-US" b="1" u="sng" dirty="0"/>
            <a:t>E</a:t>
          </a:r>
          <a:r>
            <a:rPr lang="en-US" dirty="0"/>
            <a:t>rgonomic Design </a:t>
          </a:r>
        </a:p>
      </dgm:t>
    </dgm:pt>
    <dgm:pt modelId="{11566949-4D33-465E-BF47-74B989D73D79}" type="parTrans" cxnId="{A7592362-7420-4FD3-B12E-423AA44399AA}">
      <dgm:prSet/>
      <dgm:spPr/>
      <dgm:t>
        <a:bodyPr/>
        <a:lstStyle/>
        <a:p>
          <a:endParaRPr lang="en-US"/>
        </a:p>
      </dgm:t>
    </dgm:pt>
    <dgm:pt modelId="{D6BBC0D9-8617-439A-B1BC-5AE9E9A3DE11}" type="sibTrans" cxnId="{A7592362-7420-4FD3-B12E-423AA44399AA}">
      <dgm:prSet/>
      <dgm:spPr/>
      <dgm:t>
        <a:bodyPr/>
        <a:lstStyle/>
        <a:p>
          <a:endParaRPr lang="en-US"/>
        </a:p>
      </dgm:t>
    </dgm:pt>
    <dgm:pt modelId="{4553201F-A3E4-409F-901F-16E45ADD0445}">
      <dgm:prSet phldrT="[Text]"/>
      <dgm:spPr/>
      <dgm:t>
        <a:bodyPr/>
        <a:lstStyle/>
        <a:p>
          <a:r>
            <a:rPr lang="en-US" dirty="0"/>
            <a:t>Ample </a:t>
          </a:r>
          <a:r>
            <a:rPr lang="en-US" b="1" u="sng" dirty="0"/>
            <a:t>I</a:t>
          </a:r>
          <a:r>
            <a:rPr lang="en-US" dirty="0"/>
            <a:t>/O</a:t>
          </a:r>
        </a:p>
      </dgm:t>
    </dgm:pt>
    <dgm:pt modelId="{8BF3199A-CC9F-4ED6-AD59-BF236F781BED}" type="parTrans" cxnId="{13F87EF1-2D28-4E4B-9379-C960C5C067CE}">
      <dgm:prSet/>
      <dgm:spPr/>
      <dgm:t>
        <a:bodyPr/>
        <a:lstStyle/>
        <a:p>
          <a:endParaRPr lang="en-US"/>
        </a:p>
      </dgm:t>
    </dgm:pt>
    <dgm:pt modelId="{D2A700EF-C2E6-47C1-BD9E-A69177D8CA96}" type="sibTrans" cxnId="{13F87EF1-2D28-4E4B-9379-C960C5C067CE}">
      <dgm:prSet/>
      <dgm:spPr/>
      <dgm:t>
        <a:bodyPr/>
        <a:lstStyle/>
        <a:p>
          <a:endParaRPr lang="en-US"/>
        </a:p>
      </dgm:t>
    </dgm:pt>
    <dgm:pt modelId="{06EE5BED-D4ED-497D-800A-7119EC04C203}">
      <dgm:prSet phldrT="[Text]"/>
      <dgm:spPr/>
      <dgm:t>
        <a:bodyPr/>
        <a:lstStyle/>
        <a:p>
          <a:r>
            <a:rPr lang="en-US" b="1" u="sng" dirty="0"/>
            <a:t>V</a:t>
          </a:r>
          <a:r>
            <a:rPr lang="en-US" b="0" u="none" dirty="0"/>
            <a:t>ersatility</a:t>
          </a:r>
          <a:endParaRPr lang="en-US" dirty="0"/>
        </a:p>
      </dgm:t>
    </dgm:pt>
    <dgm:pt modelId="{589C1543-ED8E-4B8F-9567-FD45A319DFF9}" type="sibTrans" cxnId="{91D6C8A2-CFF8-469D-A44C-A333E59D5FA7}">
      <dgm:prSet/>
      <dgm:spPr/>
      <dgm:t>
        <a:bodyPr/>
        <a:lstStyle/>
        <a:p>
          <a:endParaRPr lang="en-US"/>
        </a:p>
      </dgm:t>
    </dgm:pt>
    <dgm:pt modelId="{638CA37E-F6B6-4371-A8AA-3017FA6432E6}" type="parTrans" cxnId="{91D6C8A2-CFF8-469D-A44C-A333E59D5FA7}">
      <dgm:prSet/>
      <dgm:spPr/>
      <dgm:t>
        <a:bodyPr/>
        <a:lstStyle/>
        <a:p>
          <a:endParaRPr lang="en-US"/>
        </a:p>
      </dgm:t>
    </dgm:pt>
    <dgm:pt modelId="{60A956B9-C86C-474E-AF45-9AEB0C31C497}">
      <dgm:prSet phldrT="[Text]"/>
      <dgm:spPr/>
      <dgm:t>
        <a:bodyPr/>
        <a:lstStyle/>
        <a:p>
          <a:r>
            <a:rPr lang="en-US" dirty="0"/>
            <a:t>Platform </a:t>
          </a:r>
          <a:r>
            <a:rPr lang="en-US" b="1" u="sng" dirty="0"/>
            <a:t>L</a:t>
          </a:r>
          <a:r>
            <a:rPr lang="en-US" dirty="0"/>
            <a:t>ongevity</a:t>
          </a:r>
        </a:p>
      </dgm:t>
    </dgm:pt>
    <dgm:pt modelId="{E685EF1D-742E-42EE-8B5E-03A7B2A1B751}" type="parTrans" cxnId="{D766B138-2A75-4731-BCE1-18D1C007D885}">
      <dgm:prSet/>
      <dgm:spPr/>
      <dgm:t>
        <a:bodyPr/>
        <a:lstStyle/>
        <a:p>
          <a:endParaRPr lang="en-US"/>
        </a:p>
      </dgm:t>
    </dgm:pt>
    <dgm:pt modelId="{C6035E1E-FD1B-4064-BF2B-1E87FAC104B5}" type="sibTrans" cxnId="{D766B138-2A75-4731-BCE1-18D1C007D885}">
      <dgm:prSet/>
      <dgm:spPr/>
      <dgm:t>
        <a:bodyPr/>
        <a:lstStyle/>
        <a:p>
          <a:endParaRPr lang="en-US"/>
        </a:p>
      </dgm:t>
    </dgm:pt>
    <dgm:pt modelId="{DDCC26C6-90F0-4611-9F50-D755D5D4C9CC}">
      <dgm:prSet phldrT="[Text]"/>
      <dgm:spPr/>
      <dgm:t>
        <a:bodyPr/>
        <a:lstStyle/>
        <a:p>
          <a:r>
            <a:rPr lang="en-US"/>
            <a:t>Fully </a:t>
          </a:r>
          <a:r>
            <a:rPr lang="en-US" b="1" u="sng" dirty="0"/>
            <a:t>R</a:t>
          </a:r>
          <a:r>
            <a:rPr lang="en-US" dirty="0"/>
            <a:t>ugged</a:t>
          </a:r>
        </a:p>
      </dgm:t>
    </dgm:pt>
    <dgm:pt modelId="{6240EE38-41F4-40BD-A755-2D4C5C8359B4}" type="parTrans" cxnId="{7CA79560-3C15-43B1-AD53-02E3D07311A9}">
      <dgm:prSet/>
      <dgm:spPr/>
      <dgm:t>
        <a:bodyPr/>
        <a:lstStyle/>
        <a:p>
          <a:endParaRPr lang="en-US"/>
        </a:p>
      </dgm:t>
    </dgm:pt>
    <dgm:pt modelId="{15E8FA73-DA57-4F3E-9D4C-DBC59A69194C}" type="sibTrans" cxnId="{7CA79560-3C15-43B1-AD53-02E3D07311A9}">
      <dgm:prSet/>
      <dgm:spPr/>
      <dgm:t>
        <a:bodyPr/>
        <a:lstStyle/>
        <a:p>
          <a:endParaRPr lang="en-US"/>
        </a:p>
      </dgm:t>
    </dgm:pt>
    <dgm:pt modelId="{64B07043-704D-4A8D-905F-3239C008EF07}">
      <dgm:prSet phldrT="[Text]"/>
      <dgm:spPr/>
      <dgm:t>
        <a:bodyPr/>
        <a:lstStyle/>
        <a:p>
          <a:r>
            <a:rPr lang="en-US"/>
            <a:t>Shared </a:t>
          </a:r>
          <a:r>
            <a:rPr lang="en-US" b="1" u="sng" dirty="0"/>
            <a:t>A</a:t>
          </a:r>
          <a:r>
            <a:rPr lang="en-US" dirty="0"/>
            <a:t>ccessories</a:t>
          </a:r>
        </a:p>
      </dgm:t>
    </dgm:pt>
    <dgm:pt modelId="{658C2238-7966-41B8-A079-ACB637D00810}" type="parTrans" cxnId="{96D96684-FC7C-48B3-95FE-7664EB9A0675}">
      <dgm:prSet/>
      <dgm:spPr/>
      <dgm:t>
        <a:bodyPr/>
        <a:lstStyle/>
        <a:p>
          <a:endParaRPr lang="en-US"/>
        </a:p>
      </dgm:t>
    </dgm:pt>
    <dgm:pt modelId="{2BCDF9A4-F9DF-475D-8AE4-8E50FF1DAF78}" type="sibTrans" cxnId="{96D96684-FC7C-48B3-95FE-7664EB9A0675}">
      <dgm:prSet/>
      <dgm:spPr/>
      <dgm:t>
        <a:bodyPr/>
        <a:lstStyle/>
        <a:p>
          <a:endParaRPr lang="en-US"/>
        </a:p>
      </dgm:t>
    </dgm:pt>
    <dgm:pt modelId="{42645C3C-93A4-4254-BA0A-3EE381B5E602}" type="pres">
      <dgm:prSet presAssocID="{FFD8035F-949F-4283-94B8-B04DFA253B57}" presName="cycle" presStyleCnt="0">
        <dgm:presLayoutVars>
          <dgm:chMax val="1"/>
          <dgm:dir/>
          <dgm:animLvl val="ctr"/>
          <dgm:resizeHandles val="exact"/>
        </dgm:presLayoutVars>
      </dgm:prSet>
      <dgm:spPr/>
    </dgm:pt>
    <dgm:pt modelId="{49373F19-01A6-4A08-832D-50BE0477C774}" type="pres">
      <dgm:prSet presAssocID="{90910D2D-4A68-4A40-8E07-241209F6192B}" presName="centerShape" presStyleLbl="node0" presStyleIdx="0" presStyleCnt="1"/>
      <dgm:spPr/>
    </dgm:pt>
    <dgm:pt modelId="{680F70E2-E6BD-4003-ACB4-B176CEEA8413}" type="pres">
      <dgm:prSet presAssocID="{B0671F42-6632-4E9E-931E-8B4AD540480B}" presName="parTrans" presStyleLbl="bgSibTrans2D1" presStyleIdx="0" presStyleCnt="7"/>
      <dgm:spPr/>
    </dgm:pt>
    <dgm:pt modelId="{69845441-79C1-4EDB-84F8-E3009B7D6652}" type="pres">
      <dgm:prSet presAssocID="{5DE6FE1A-2391-45A0-B641-243BEF126856}" presName="node" presStyleLbl="node1" presStyleIdx="0" presStyleCnt="7">
        <dgm:presLayoutVars>
          <dgm:bulletEnabled val="1"/>
        </dgm:presLayoutVars>
      </dgm:prSet>
      <dgm:spPr/>
    </dgm:pt>
    <dgm:pt modelId="{E1F6FA22-85FA-4FE3-B630-EFC2D9DBFDC5}" type="pres">
      <dgm:prSet presAssocID="{6240EE38-41F4-40BD-A755-2D4C5C8359B4}" presName="parTrans" presStyleLbl="bgSibTrans2D1" presStyleIdx="1" presStyleCnt="7"/>
      <dgm:spPr/>
    </dgm:pt>
    <dgm:pt modelId="{95A03E3F-075D-42CC-BE07-8DAE1042FF06}" type="pres">
      <dgm:prSet presAssocID="{DDCC26C6-90F0-4611-9F50-D755D5D4C9CC}" presName="node" presStyleLbl="node1" presStyleIdx="1" presStyleCnt="7">
        <dgm:presLayoutVars>
          <dgm:bulletEnabled val="1"/>
        </dgm:presLayoutVars>
      </dgm:prSet>
      <dgm:spPr/>
    </dgm:pt>
    <dgm:pt modelId="{684BC63E-CCDC-4704-836A-E1B5566CD192}" type="pres">
      <dgm:prSet presAssocID="{11566949-4D33-465E-BF47-74B989D73D79}" presName="parTrans" presStyleLbl="bgSibTrans2D1" presStyleIdx="2" presStyleCnt="7"/>
      <dgm:spPr/>
    </dgm:pt>
    <dgm:pt modelId="{BADBECAE-6005-4E00-883D-CD1316675E7A}" type="pres">
      <dgm:prSet presAssocID="{7490E882-7139-4BB6-809F-E060CA9687B0}" presName="node" presStyleLbl="node1" presStyleIdx="2" presStyleCnt="7">
        <dgm:presLayoutVars>
          <dgm:bulletEnabled val="1"/>
        </dgm:presLayoutVars>
      </dgm:prSet>
      <dgm:spPr/>
    </dgm:pt>
    <dgm:pt modelId="{7F438EFC-DF37-48F2-8464-3AA6E0ED6498}" type="pres">
      <dgm:prSet presAssocID="{638CA37E-F6B6-4371-A8AA-3017FA6432E6}" presName="parTrans" presStyleLbl="bgSibTrans2D1" presStyleIdx="3" presStyleCnt="7"/>
      <dgm:spPr/>
    </dgm:pt>
    <dgm:pt modelId="{16B0FEBB-F766-4684-9565-AC6BAC812B5F}" type="pres">
      <dgm:prSet presAssocID="{06EE5BED-D4ED-497D-800A-7119EC04C203}" presName="node" presStyleLbl="node1" presStyleIdx="3" presStyleCnt="7" custRadScaleRad="104911" custRadScaleInc="0">
        <dgm:presLayoutVars>
          <dgm:bulletEnabled val="1"/>
        </dgm:presLayoutVars>
      </dgm:prSet>
      <dgm:spPr/>
    </dgm:pt>
    <dgm:pt modelId="{A050AACB-7AA0-4838-8B3C-ABE7D039E292}" type="pres">
      <dgm:prSet presAssocID="{658C2238-7966-41B8-A079-ACB637D00810}" presName="parTrans" presStyleLbl="bgSibTrans2D1" presStyleIdx="4" presStyleCnt="7"/>
      <dgm:spPr/>
    </dgm:pt>
    <dgm:pt modelId="{640BD964-FDA7-4162-9CF8-07107B264EFF}" type="pres">
      <dgm:prSet presAssocID="{64B07043-704D-4A8D-905F-3239C008EF07}" presName="node" presStyleLbl="node1" presStyleIdx="4" presStyleCnt="7">
        <dgm:presLayoutVars>
          <dgm:bulletEnabled val="1"/>
        </dgm:presLayoutVars>
      </dgm:prSet>
      <dgm:spPr/>
    </dgm:pt>
    <dgm:pt modelId="{7EA95DAC-CE21-44C5-BDA4-B9D3246B35AB}" type="pres">
      <dgm:prSet presAssocID="{8BF3199A-CC9F-4ED6-AD59-BF236F781BED}" presName="parTrans" presStyleLbl="bgSibTrans2D1" presStyleIdx="5" presStyleCnt="7"/>
      <dgm:spPr/>
    </dgm:pt>
    <dgm:pt modelId="{872717F1-2421-48F8-B64F-B756CABDEBD4}" type="pres">
      <dgm:prSet presAssocID="{4553201F-A3E4-409F-901F-16E45ADD0445}" presName="node" presStyleLbl="node1" presStyleIdx="5" presStyleCnt="7">
        <dgm:presLayoutVars>
          <dgm:bulletEnabled val="1"/>
        </dgm:presLayoutVars>
      </dgm:prSet>
      <dgm:spPr/>
    </dgm:pt>
    <dgm:pt modelId="{CE1FF236-DEC2-43EE-8E17-8548775D08B5}" type="pres">
      <dgm:prSet presAssocID="{E685EF1D-742E-42EE-8B5E-03A7B2A1B751}" presName="parTrans" presStyleLbl="bgSibTrans2D1" presStyleIdx="6" presStyleCnt="7"/>
      <dgm:spPr/>
    </dgm:pt>
    <dgm:pt modelId="{638CDCC9-43DC-41AE-8B6B-7E4F57A6B0D3}" type="pres">
      <dgm:prSet presAssocID="{60A956B9-C86C-474E-AF45-9AEB0C31C497}" presName="node" presStyleLbl="node1" presStyleIdx="6" presStyleCnt="7">
        <dgm:presLayoutVars>
          <dgm:bulletEnabled val="1"/>
        </dgm:presLayoutVars>
      </dgm:prSet>
      <dgm:spPr/>
    </dgm:pt>
  </dgm:ptLst>
  <dgm:cxnLst>
    <dgm:cxn modelId="{A4066704-D27C-4D8D-8280-F406833521E5}" type="presOf" srcId="{60A956B9-C86C-474E-AF45-9AEB0C31C497}" destId="{638CDCC9-43DC-41AE-8B6B-7E4F57A6B0D3}" srcOrd="0" destOrd="0" presId="urn:microsoft.com/office/officeart/2005/8/layout/radial4"/>
    <dgm:cxn modelId="{8DDD730A-AFD1-448C-9AED-8B676E0980BD}" type="presOf" srcId="{11566949-4D33-465E-BF47-74B989D73D79}" destId="{684BC63E-CCDC-4704-836A-E1B5566CD192}" srcOrd="0" destOrd="0" presId="urn:microsoft.com/office/officeart/2005/8/layout/radial4"/>
    <dgm:cxn modelId="{5C4DF30B-C7F4-4907-B730-769DC7D85B57}" type="presOf" srcId="{5DE6FE1A-2391-45A0-B641-243BEF126856}" destId="{69845441-79C1-4EDB-84F8-E3009B7D6652}" srcOrd="0" destOrd="0" presId="urn:microsoft.com/office/officeart/2005/8/layout/radial4"/>
    <dgm:cxn modelId="{9CE95E10-3B4B-41B6-BE83-303CC10FC63A}" type="presOf" srcId="{8BF3199A-CC9F-4ED6-AD59-BF236F781BED}" destId="{7EA95DAC-CE21-44C5-BDA4-B9D3246B35AB}" srcOrd="0" destOrd="0" presId="urn:microsoft.com/office/officeart/2005/8/layout/radial4"/>
    <dgm:cxn modelId="{63FC0A13-EC07-4981-92FB-C80455FA40A4}" type="presOf" srcId="{64B07043-704D-4A8D-905F-3239C008EF07}" destId="{640BD964-FDA7-4162-9CF8-07107B264EFF}" srcOrd="0" destOrd="0" presId="urn:microsoft.com/office/officeart/2005/8/layout/radial4"/>
    <dgm:cxn modelId="{4AC78626-2C0D-4B3C-8501-21EE7C940ED2}" type="presOf" srcId="{DDCC26C6-90F0-4611-9F50-D755D5D4C9CC}" destId="{95A03E3F-075D-42CC-BE07-8DAE1042FF06}" srcOrd="0" destOrd="0" presId="urn:microsoft.com/office/officeart/2005/8/layout/radial4"/>
    <dgm:cxn modelId="{D766B138-2A75-4731-BCE1-18D1C007D885}" srcId="{90910D2D-4A68-4A40-8E07-241209F6192B}" destId="{60A956B9-C86C-474E-AF45-9AEB0C31C497}" srcOrd="6" destOrd="0" parTransId="{E685EF1D-742E-42EE-8B5E-03A7B2A1B751}" sibTransId="{C6035E1E-FD1B-4064-BF2B-1E87FAC104B5}"/>
    <dgm:cxn modelId="{92D62C3D-3FBE-498B-93F1-48C28707998D}" type="presOf" srcId="{E685EF1D-742E-42EE-8B5E-03A7B2A1B751}" destId="{CE1FF236-DEC2-43EE-8E17-8548775D08B5}" srcOrd="0" destOrd="0" presId="urn:microsoft.com/office/officeart/2005/8/layout/radial4"/>
    <dgm:cxn modelId="{B2BE3E5B-5A51-4568-A416-EA182840A255}" srcId="{FFD8035F-949F-4283-94B8-B04DFA253B57}" destId="{90910D2D-4A68-4A40-8E07-241209F6192B}" srcOrd="0" destOrd="0" parTransId="{DD784C14-7095-4233-B350-7BD69590259C}" sibTransId="{5511FF20-0FEB-405D-90D1-90825C67DFCC}"/>
    <dgm:cxn modelId="{B9D08A5C-E9CE-4D40-8391-FFF42DE2402F}" type="presOf" srcId="{7490E882-7139-4BB6-809F-E060CA9687B0}" destId="{BADBECAE-6005-4E00-883D-CD1316675E7A}" srcOrd="0" destOrd="0" presId="urn:microsoft.com/office/officeart/2005/8/layout/radial4"/>
    <dgm:cxn modelId="{7CA79560-3C15-43B1-AD53-02E3D07311A9}" srcId="{90910D2D-4A68-4A40-8E07-241209F6192B}" destId="{DDCC26C6-90F0-4611-9F50-D755D5D4C9CC}" srcOrd="1" destOrd="0" parTransId="{6240EE38-41F4-40BD-A755-2D4C5C8359B4}" sibTransId="{15E8FA73-DA57-4F3E-9D4C-DBC59A69194C}"/>
    <dgm:cxn modelId="{A7592362-7420-4FD3-B12E-423AA44399AA}" srcId="{90910D2D-4A68-4A40-8E07-241209F6192B}" destId="{7490E882-7139-4BB6-809F-E060CA9687B0}" srcOrd="2" destOrd="0" parTransId="{11566949-4D33-465E-BF47-74B989D73D79}" sibTransId="{D6BBC0D9-8617-439A-B1BC-5AE9E9A3DE11}"/>
    <dgm:cxn modelId="{D0D9EC75-99C3-418E-A0F4-19819799F0F6}" srcId="{90910D2D-4A68-4A40-8E07-241209F6192B}" destId="{5DE6FE1A-2391-45A0-B641-243BEF126856}" srcOrd="0" destOrd="0" parTransId="{B0671F42-6632-4E9E-931E-8B4AD540480B}" sibTransId="{F2C729BC-E295-4113-BB39-AA75B8911399}"/>
    <dgm:cxn modelId="{21D89A57-06AE-4ADE-9556-ADE12A5AD918}" type="presOf" srcId="{90910D2D-4A68-4A40-8E07-241209F6192B}" destId="{49373F19-01A6-4A08-832D-50BE0477C774}" srcOrd="0" destOrd="0" presId="urn:microsoft.com/office/officeart/2005/8/layout/radial4"/>
    <dgm:cxn modelId="{91EBA657-4ED0-49E2-A6B7-2C1D70F34588}" type="presOf" srcId="{658C2238-7966-41B8-A079-ACB637D00810}" destId="{A050AACB-7AA0-4838-8B3C-ABE7D039E292}" srcOrd="0" destOrd="0" presId="urn:microsoft.com/office/officeart/2005/8/layout/radial4"/>
    <dgm:cxn modelId="{96D96684-FC7C-48B3-95FE-7664EB9A0675}" srcId="{90910D2D-4A68-4A40-8E07-241209F6192B}" destId="{64B07043-704D-4A8D-905F-3239C008EF07}" srcOrd="4" destOrd="0" parTransId="{658C2238-7966-41B8-A079-ACB637D00810}" sibTransId="{2BCDF9A4-F9DF-475D-8AE4-8E50FF1DAF78}"/>
    <dgm:cxn modelId="{48CB3F8D-4C64-4B5E-845B-F44D3CD2C226}" type="presOf" srcId="{4553201F-A3E4-409F-901F-16E45ADD0445}" destId="{872717F1-2421-48F8-B64F-B756CABDEBD4}" srcOrd="0" destOrd="0" presId="urn:microsoft.com/office/officeart/2005/8/layout/radial4"/>
    <dgm:cxn modelId="{462DB995-97EB-4BEB-AA56-5F52FAF7D71B}" type="presOf" srcId="{638CA37E-F6B6-4371-A8AA-3017FA6432E6}" destId="{7F438EFC-DF37-48F2-8464-3AA6E0ED6498}" srcOrd="0" destOrd="0" presId="urn:microsoft.com/office/officeart/2005/8/layout/radial4"/>
    <dgm:cxn modelId="{91D6C8A2-CFF8-469D-A44C-A333E59D5FA7}" srcId="{90910D2D-4A68-4A40-8E07-241209F6192B}" destId="{06EE5BED-D4ED-497D-800A-7119EC04C203}" srcOrd="3" destOrd="0" parTransId="{638CA37E-F6B6-4371-A8AA-3017FA6432E6}" sibTransId="{589C1543-ED8E-4B8F-9567-FD45A319DFF9}"/>
    <dgm:cxn modelId="{F1F688AA-07ED-429A-9A8A-6D77A5F9BDD7}" type="presOf" srcId="{6240EE38-41F4-40BD-A755-2D4C5C8359B4}" destId="{E1F6FA22-85FA-4FE3-B630-EFC2D9DBFDC5}" srcOrd="0" destOrd="0" presId="urn:microsoft.com/office/officeart/2005/8/layout/radial4"/>
    <dgm:cxn modelId="{33C4E9B3-4A09-4CDC-8879-D3CC52AA5B57}" type="presOf" srcId="{06EE5BED-D4ED-497D-800A-7119EC04C203}" destId="{16B0FEBB-F766-4684-9565-AC6BAC812B5F}" srcOrd="0" destOrd="0" presId="urn:microsoft.com/office/officeart/2005/8/layout/radial4"/>
    <dgm:cxn modelId="{A4EB8CBC-F97A-4FE6-8291-D818C6E6189A}" type="presOf" srcId="{FFD8035F-949F-4283-94B8-B04DFA253B57}" destId="{42645C3C-93A4-4254-BA0A-3EE381B5E602}" srcOrd="0" destOrd="0" presId="urn:microsoft.com/office/officeart/2005/8/layout/radial4"/>
    <dgm:cxn modelId="{011DCBEF-E90F-4CC7-A234-FD5E7FB3F834}" type="presOf" srcId="{B0671F42-6632-4E9E-931E-8B4AD540480B}" destId="{680F70E2-E6BD-4003-ACB4-B176CEEA8413}" srcOrd="0" destOrd="0" presId="urn:microsoft.com/office/officeart/2005/8/layout/radial4"/>
    <dgm:cxn modelId="{13F87EF1-2D28-4E4B-9379-C960C5C067CE}" srcId="{90910D2D-4A68-4A40-8E07-241209F6192B}" destId="{4553201F-A3E4-409F-901F-16E45ADD0445}" srcOrd="5" destOrd="0" parTransId="{8BF3199A-CC9F-4ED6-AD59-BF236F781BED}" sibTransId="{D2A700EF-C2E6-47C1-BD9E-A69177D8CA96}"/>
    <dgm:cxn modelId="{98A03CD9-7DA4-46CE-AE27-F7DDAF1A2581}" type="presParOf" srcId="{42645C3C-93A4-4254-BA0A-3EE381B5E602}" destId="{49373F19-01A6-4A08-832D-50BE0477C774}" srcOrd="0" destOrd="0" presId="urn:microsoft.com/office/officeart/2005/8/layout/radial4"/>
    <dgm:cxn modelId="{E7F84223-27DE-4D6A-8DF1-A3030E416D8C}" type="presParOf" srcId="{42645C3C-93A4-4254-BA0A-3EE381B5E602}" destId="{680F70E2-E6BD-4003-ACB4-B176CEEA8413}" srcOrd="1" destOrd="0" presId="urn:microsoft.com/office/officeart/2005/8/layout/radial4"/>
    <dgm:cxn modelId="{9CF752DD-C4C9-45C4-93B9-49DA02DA0629}" type="presParOf" srcId="{42645C3C-93A4-4254-BA0A-3EE381B5E602}" destId="{69845441-79C1-4EDB-84F8-E3009B7D6652}" srcOrd="2" destOrd="0" presId="urn:microsoft.com/office/officeart/2005/8/layout/radial4"/>
    <dgm:cxn modelId="{12DAA822-2ABA-422B-A742-73393A092572}" type="presParOf" srcId="{42645C3C-93A4-4254-BA0A-3EE381B5E602}" destId="{E1F6FA22-85FA-4FE3-B630-EFC2D9DBFDC5}" srcOrd="3" destOrd="0" presId="urn:microsoft.com/office/officeart/2005/8/layout/radial4"/>
    <dgm:cxn modelId="{344954CE-C7D2-450F-BE90-7BA4E9BA17BA}" type="presParOf" srcId="{42645C3C-93A4-4254-BA0A-3EE381B5E602}" destId="{95A03E3F-075D-42CC-BE07-8DAE1042FF06}" srcOrd="4" destOrd="0" presId="urn:microsoft.com/office/officeart/2005/8/layout/radial4"/>
    <dgm:cxn modelId="{43AE53DC-759B-408A-AAA6-D75A4185043B}" type="presParOf" srcId="{42645C3C-93A4-4254-BA0A-3EE381B5E602}" destId="{684BC63E-CCDC-4704-836A-E1B5566CD192}" srcOrd="5" destOrd="0" presId="urn:microsoft.com/office/officeart/2005/8/layout/radial4"/>
    <dgm:cxn modelId="{DEF0D8B6-8DD6-4AFB-8298-5ADA8E23D276}" type="presParOf" srcId="{42645C3C-93A4-4254-BA0A-3EE381B5E602}" destId="{BADBECAE-6005-4E00-883D-CD1316675E7A}" srcOrd="6" destOrd="0" presId="urn:microsoft.com/office/officeart/2005/8/layout/radial4"/>
    <dgm:cxn modelId="{95DCBB47-7F40-466C-95C5-32214E3AE953}" type="presParOf" srcId="{42645C3C-93A4-4254-BA0A-3EE381B5E602}" destId="{7F438EFC-DF37-48F2-8464-3AA6E0ED6498}" srcOrd="7" destOrd="0" presId="urn:microsoft.com/office/officeart/2005/8/layout/radial4"/>
    <dgm:cxn modelId="{572B4DB1-748F-411D-9DC3-DCE14145909C}" type="presParOf" srcId="{42645C3C-93A4-4254-BA0A-3EE381B5E602}" destId="{16B0FEBB-F766-4684-9565-AC6BAC812B5F}" srcOrd="8" destOrd="0" presId="urn:microsoft.com/office/officeart/2005/8/layout/radial4"/>
    <dgm:cxn modelId="{8893CE8C-5EC4-4D0A-90BB-42CA8A114CDA}" type="presParOf" srcId="{42645C3C-93A4-4254-BA0A-3EE381B5E602}" destId="{A050AACB-7AA0-4838-8B3C-ABE7D039E292}" srcOrd="9" destOrd="0" presId="urn:microsoft.com/office/officeart/2005/8/layout/radial4"/>
    <dgm:cxn modelId="{549A8610-C905-449F-A00B-A926DCD1A578}" type="presParOf" srcId="{42645C3C-93A4-4254-BA0A-3EE381B5E602}" destId="{640BD964-FDA7-4162-9CF8-07107B264EFF}" srcOrd="10" destOrd="0" presId="urn:microsoft.com/office/officeart/2005/8/layout/radial4"/>
    <dgm:cxn modelId="{DE1E317E-80A7-40EF-B114-338AEE243B5D}" type="presParOf" srcId="{42645C3C-93A4-4254-BA0A-3EE381B5E602}" destId="{7EA95DAC-CE21-44C5-BDA4-B9D3246B35AB}" srcOrd="11" destOrd="0" presId="urn:microsoft.com/office/officeart/2005/8/layout/radial4"/>
    <dgm:cxn modelId="{48B981E7-6AD4-4628-BAF2-35BA9FE4F19B}" type="presParOf" srcId="{42645C3C-93A4-4254-BA0A-3EE381B5E602}" destId="{872717F1-2421-48F8-B64F-B756CABDEBD4}" srcOrd="12" destOrd="0" presId="urn:microsoft.com/office/officeart/2005/8/layout/radial4"/>
    <dgm:cxn modelId="{A66D8B33-55B4-45DE-88AE-A1E171F8E3F4}" type="presParOf" srcId="{42645C3C-93A4-4254-BA0A-3EE381B5E602}" destId="{CE1FF236-DEC2-43EE-8E17-8548775D08B5}" srcOrd="13" destOrd="0" presId="urn:microsoft.com/office/officeart/2005/8/layout/radial4"/>
    <dgm:cxn modelId="{51F99F10-2EDF-4578-B30C-EB166DEBA1C7}" type="presParOf" srcId="{42645C3C-93A4-4254-BA0A-3EE381B5E602}" destId="{638CDCC9-43DC-41AE-8B6B-7E4F57A6B0D3}" srcOrd="14" destOrd="0" presId="urn:microsoft.com/office/officeart/2005/8/layout/radial4"/>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373F19-01A6-4A08-832D-50BE0477C774}">
      <dsp:nvSpPr>
        <dsp:cNvPr id="0" name=""/>
        <dsp:cNvSpPr/>
      </dsp:nvSpPr>
      <dsp:spPr>
        <a:xfrm>
          <a:off x="3138528" y="3145490"/>
          <a:ext cx="2068445" cy="2068445"/>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7145" tIns="17145" rIns="17145" bIns="17145" numCol="1" spcCol="1270" anchor="ctr" anchorCtr="0">
          <a:noAutofit/>
        </a:bodyPr>
        <a:lstStyle/>
        <a:p>
          <a:pPr marL="0" lvl="0" indent="0" algn="ctr" defTabSz="1200150">
            <a:lnSpc>
              <a:spcPct val="90000"/>
            </a:lnSpc>
            <a:spcBef>
              <a:spcPct val="0"/>
            </a:spcBef>
            <a:spcAft>
              <a:spcPct val="35000"/>
            </a:spcAft>
            <a:buNone/>
          </a:pPr>
          <a:r>
            <a:rPr lang="en-US" sz="2700" b="1" kern="1200" dirty="0">
              <a:effectLst>
                <a:glow rad="228600">
                  <a:schemeClr val="accent1">
                    <a:satMod val="175000"/>
                    <a:alpha val="40000"/>
                  </a:schemeClr>
                </a:glow>
              </a:effectLst>
            </a:rPr>
            <a:t>L10 Platform</a:t>
          </a:r>
        </a:p>
      </dsp:txBody>
      <dsp:txXfrm>
        <a:off x="3441445" y="3448407"/>
        <a:ext cx="1462611" cy="1462611"/>
      </dsp:txXfrm>
    </dsp:sp>
    <dsp:sp modelId="{680F70E2-E6BD-4003-ACB4-B176CEEA8413}">
      <dsp:nvSpPr>
        <dsp:cNvPr id="0" name=""/>
        <dsp:cNvSpPr/>
      </dsp:nvSpPr>
      <dsp:spPr>
        <a:xfrm rot="10800000">
          <a:off x="726229" y="3884959"/>
          <a:ext cx="2279622" cy="589507"/>
        </a:xfrm>
        <a:prstGeom prst="leftArrow">
          <a:avLst>
            <a:gd name="adj1" fmla="val 60000"/>
            <a:gd name="adj2" fmla="val 5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69845441-79C1-4EDB-84F8-E3009B7D6652}">
      <dsp:nvSpPr>
        <dsp:cNvPr id="0" name=""/>
        <dsp:cNvSpPr/>
      </dsp:nvSpPr>
      <dsp:spPr>
        <a:xfrm>
          <a:off x="2273" y="3600548"/>
          <a:ext cx="1447911" cy="1158329"/>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35000"/>
            </a:spcAft>
            <a:buNone/>
          </a:pPr>
          <a:r>
            <a:rPr lang="en-US" sz="1800" kern="1200" dirty="0"/>
            <a:t>High </a:t>
          </a:r>
          <a:r>
            <a:rPr lang="en-US" sz="1800" b="1" u="sng" kern="1200" dirty="0"/>
            <a:t>P</a:t>
          </a:r>
          <a:r>
            <a:rPr lang="en-US" sz="1800" kern="1200" dirty="0"/>
            <a:t>erformance</a:t>
          </a:r>
        </a:p>
      </dsp:txBody>
      <dsp:txXfrm>
        <a:off x="36199" y="3634474"/>
        <a:ext cx="1380059" cy="1090477"/>
      </dsp:txXfrm>
    </dsp:sp>
    <dsp:sp modelId="{E1F6FA22-85FA-4FE3-B630-EFC2D9DBFDC5}">
      <dsp:nvSpPr>
        <dsp:cNvPr id="0" name=""/>
        <dsp:cNvSpPr/>
      </dsp:nvSpPr>
      <dsp:spPr>
        <a:xfrm rot="12600000">
          <a:off x="1035269" y="2731604"/>
          <a:ext cx="2279622" cy="589507"/>
        </a:xfrm>
        <a:prstGeom prst="leftArrow">
          <a:avLst>
            <a:gd name="adj1" fmla="val 60000"/>
            <a:gd name="adj2" fmla="val 5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95A03E3F-075D-42CC-BE07-8DAE1042FF06}">
      <dsp:nvSpPr>
        <dsp:cNvPr id="0" name=""/>
        <dsp:cNvSpPr/>
      </dsp:nvSpPr>
      <dsp:spPr>
        <a:xfrm>
          <a:off x="464019" y="1877287"/>
          <a:ext cx="1447911" cy="1158329"/>
        </a:xfrm>
        <a:prstGeom prst="roundRect">
          <a:avLst>
            <a:gd name="adj" fmla="val 1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35000"/>
            </a:spcAft>
            <a:buNone/>
          </a:pPr>
          <a:r>
            <a:rPr lang="en-US" sz="1800" kern="1200"/>
            <a:t>Fully </a:t>
          </a:r>
          <a:r>
            <a:rPr lang="en-US" sz="1800" b="1" u="sng" kern="1200" dirty="0"/>
            <a:t>R</a:t>
          </a:r>
          <a:r>
            <a:rPr lang="en-US" sz="1800" kern="1200" dirty="0"/>
            <a:t>ugged</a:t>
          </a:r>
        </a:p>
      </dsp:txBody>
      <dsp:txXfrm>
        <a:off x="497945" y="1911213"/>
        <a:ext cx="1380059" cy="1090477"/>
      </dsp:txXfrm>
    </dsp:sp>
    <dsp:sp modelId="{684BC63E-CCDC-4704-836A-E1B5566CD192}">
      <dsp:nvSpPr>
        <dsp:cNvPr id="0" name=""/>
        <dsp:cNvSpPr/>
      </dsp:nvSpPr>
      <dsp:spPr>
        <a:xfrm rot="14400000">
          <a:off x="1879584" y="1887289"/>
          <a:ext cx="2279622" cy="589507"/>
        </a:xfrm>
        <a:prstGeom prst="leftArrow">
          <a:avLst>
            <a:gd name="adj1" fmla="val 60000"/>
            <a:gd name="adj2" fmla="val 5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BADBECAE-6005-4E00-883D-CD1316675E7A}">
      <dsp:nvSpPr>
        <dsp:cNvPr id="0" name=""/>
        <dsp:cNvSpPr/>
      </dsp:nvSpPr>
      <dsp:spPr>
        <a:xfrm>
          <a:off x="1725534" y="615773"/>
          <a:ext cx="1447911" cy="1158329"/>
        </a:xfrm>
        <a:prstGeom prst="roundRect">
          <a:avLst>
            <a:gd name="adj" fmla="val 1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35000"/>
            </a:spcAft>
            <a:buNone/>
          </a:pPr>
          <a:r>
            <a:rPr lang="en-US" sz="1800" b="1" u="sng" kern="1200" dirty="0"/>
            <a:t>E</a:t>
          </a:r>
          <a:r>
            <a:rPr lang="en-US" sz="1800" kern="1200" dirty="0"/>
            <a:t>rgonomic Design </a:t>
          </a:r>
        </a:p>
      </dsp:txBody>
      <dsp:txXfrm>
        <a:off x="1759460" y="649699"/>
        <a:ext cx="1380059" cy="1090477"/>
      </dsp:txXfrm>
    </dsp:sp>
    <dsp:sp modelId="{7F438EFC-DF37-48F2-8464-3AA6E0ED6498}">
      <dsp:nvSpPr>
        <dsp:cNvPr id="0" name=""/>
        <dsp:cNvSpPr/>
      </dsp:nvSpPr>
      <dsp:spPr>
        <a:xfrm rot="16200000">
          <a:off x="2960162" y="1497000"/>
          <a:ext cx="2425177" cy="589507"/>
        </a:xfrm>
        <a:prstGeom prst="leftArrow">
          <a:avLst>
            <a:gd name="adj1" fmla="val 60000"/>
            <a:gd name="adj2" fmla="val 5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16B0FEBB-F766-4684-9565-AC6BAC812B5F}">
      <dsp:nvSpPr>
        <dsp:cNvPr id="0" name=""/>
        <dsp:cNvSpPr/>
      </dsp:nvSpPr>
      <dsp:spPr>
        <a:xfrm>
          <a:off x="3448795" y="0"/>
          <a:ext cx="1447911" cy="1158329"/>
        </a:xfrm>
        <a:prstGeom prst="roundRect">
          <a:avLst>
            <a:gd name="adj" fmla="val 1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35000"/>
            </a:spcAft>
            <a:buNone/>
          </a:pPr>
          <a:r>
            <a:rPr lang="en-US" sz="1800" b="1" u="sng" kern="1200" dirty="0"/>
            <a:t>V</a:t>
          </a:r>
          <a:r>
            <a:rPr lang="en-US" sz="1800" b="0" u="none" kern="1200" dirty="0"/>
            <a:t>ersatility</a:t>
          </a:r>
          <a:endParaRPr lang="en-US" sz="1800" kern="1200" dirty="0"/>
        </a:p>
      </dsp:txBody>
      <dsp:txXfrm>
        <a:off x="3482721" y="33926"/>
        <a:ext cx="1380059" cy="1090477"/>
      </dsp:txXfrm>
    </dsp:sp>
    <dsp:sp modelId="{A050AACB-7AA0-4838-8B3C-ABE7D039E292}">
      <dsp:nvSpPr>
        <dsp:cNvPr id="0" name=""/>
        <dsp:cNvSpPr/>
      </dsp:nvSpPr>
      <dsp:spPr>
        <a:xfrm rot="18000000">
          <a:off x="4186295" y="1887289"/>
          <a:ext cx="2279622" cy="589507"/>
        </a:xfrm>
        <a:prstGeom prst="leftArrow">
          <a:avLst>
            <a:gd name="adj1" fmla="val 60000"/>
            <a:gd name="adj2" fmla="val 5000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640BD964-FDA7-4162-9CF8-07107B264EFF}">
      <dsp:nvSpPr>
        <dsp:cNvPr id="0" name=""/>
        <dsp:cNvSpPr/>
      </dsp:nvSpPr>
      <dsp:spPr>
        <a:xfrm>
          <a:off x="5172055" y="615773"/>
          <a:ext cx="1447911" cy="1158329"/>
        </a:xfrm>
        <a:prstGeom prst="roundRect">
          <a:avLst>
            <a:gd name="adj" fmla="val 1000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35000"/>
            </a:spcAft>
            <a:buNone/>
          </a:pPr>
          <a:r>
            <a:rPr lang="en-US" sz="1800" kern="1200"/>
            <a:t>Shared </a:t>
          </a:r>
          <a:r>
            <a:rPr lang="en-US" sz="1800" b="1" u="sng" kern="1200" dirty="0"/>
            <a:t>A</a:t>
          </a:r>
          <a:r>
            <a:rPr lang="en-US" sz="1800" kern="1200" dirty="0"/>
            <a:t>ccessories</a:t>
          </a:r>
        </a:p>
      </dsp:txBody>
      <dsp:txXfrm>
        <a:off x="5205981" y="649699"/>
        <a:ext cx="1380059" cy="1090477"/>
      </dsp:txXfrm>
    </dsp:sp>
    <dsp:sp modelId="{7EA95DAC-CE21-44C5-BDA4-B9D3246B35AB}">
      <dsp:nvSpPr>
        <dsp:cNvPr id="0" name=""/>
        <dsp:cNvSpPr/>
      </dsp:nvSpPr>
      <dsp:spPr>
        <a:xfrm rot="19800000">
          <a:off x="5030609" y="2731604"/>
          <a:ext cx="2279622" cy="589507"/>
        </a:xfrm>
        <a:prstGeom prst="leftArrow">
          <a:avLst>
            <a:gd name="adj1" fmla="val 60000"/>
            <a:gd name="adj2" fmla="val 5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872717F1-2421-48F8-B64F-B756CABDEBD4}">
      <dsp:nvSpPr>
        <dsp:cNvPr id="0" name=""/>
        <dsp:cNvSpPr/>
      </dsp:nvSpPr>
      <dsp:spPr>
        <a:xfrm>
          <a:off x="6433570" y="1877287"/>
          <a:ext cx="1447911" cy="1158329"/>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35000"/>
            </a:spcAft>
            <a:buNone/>
          </a:pPr>
          <a:r>
            <a:rPr lang="en-US" sz="1800" kern="1200" dirty="0"/>
            <a:t>Ample </a:t>
          </a:r>
          <a:r>
            <a:rPr lang="en-US" sz="1800" b="1" u="sng" kern="1200" dirty="0"/>
            <a:t>I</a:t>
          </a:r>
          <a:r>
            <a:rPr lang="en-US" sz="1800" kern="1200" dirty="0"/>
            <a:t>/O</a:t>
          </a:r>
        </a:p>
      </dsp:txBody>
      <dsp:txXfrm>
        <a:off x="6467496" y="1911213"/>
        <a:ext cx="1380059" cy="1090477"/>
      </dsp:txXfrm>
    </dsp:sp>
    <dsp:sp modelId="{CE1FF236-DEC2-43EE-8E17-8548775D08B5}">
      <dsp:nvSpPr>
        <dsp:cNvPr id="0" name=""/>
        <dsp:cNvSpPr/>
      </dsp:nvSpPr>
      <dsp:spPr>
        <a:xfrm>
          <a:off x="5339650" y="3884959"/>
          <a:ext cx="2279622" cy="589507"/>
        </a:xfrm>
        <a:prstGeom prst="leftArrow">
          <a:avLst>
            <a:gd name="adj1" fmla="val 60000"/>
            <a:gd name="adj2" fmla="val 5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638CDCC9-43DC-41AE-8B6B-7E4F57A6B0D3}">
      <dsp:nvSpPr>
        <dsp:cNvPr id="0" name=""/>
        <dsp:cNvSpPr/>
      </dsp:nvSpPr>
      <dsp:spPr>
        <a:xfrm>
          <a:off x="6895316" y="3600548"/>
          <a:ext cx="1447911" cy="1158329"/>
        </a:xfrm>
        <a:prstGeom prst="roundRect">
          <a:avLst>
            <a:gd name="adj" fmla="val 1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35000"/>
            </a:spcAft>
            <a:buNone/>
          </a:pPr>
          <a:r>
            <a:rPr lang="en-US" sz="1800" kern="1200" dirty="0"/>
            <a:t>Platform </a:t>
          </a:r>
          <a:r>
            <a:rPr lang="en-US" sz="1800" b="1" u="sng" kern="1200" dirty="0"/>
            <a:t>L</a:t>
          </a:r>
          <a:r>
            <a:rPr lang="en-US" sz="1800" kern="1200" dirty="0"/>
            <a:t>ongevity</a:t>
          </a:r>
        </a:p>
      </dsp:txBody>
      <dsp:txXfrm>
        <a:off x="6929242" y="3634474"/>
        <a:ext cx="1380059" cy="1090477"/>
      </dsp:txXfrm>
    </dsp:sp>
  </dsp:spTree>
</dsp:drawing>
</file>

<file path=ppt/diagrams/layout1.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layout2.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3177" tIns="46589" rIns="93177" bIns="46589" rtlCol="0"/>
          <a:lstStyle>
            <a:lvl1pPr algn="l">
              <a:defRPr sz="1200">
                <a:latin typeface="Arial" charset="0"/>
                <a:ea typeface="MS PGothic" pitchFamily="34" charset="-128"/>
                <a:cs typeface="+mn-cs"/>
              </a:defRPr>
            </a:lvl1pPr>
          </a:lstStyle>
          <a:p>
            <a:pPr>
              <a:defRPr/>
            </a:pPr>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3177" tIns="46589" rIns="93177" bIns="46589" rtlCol="0"/>
          <a:lstStyle>
            <a:lvl1pPr algn="r">
              <a:defRPr sz="1200">
                <a:latin typeface="Arial" charset="0"/>
                <a:ea typeface="MS PGothic" pitchFamily="34" charset="-128"/>
                <a:cs typeface="+mn-cs"/>
              </a:defRPr>
            </a:lvl1pPr>
          </a:lstStyle>
          <a:p>
            <a:pPr>
              <a:defRPr/>
            </a:pPr>
            <a:fld id="{4C44A8BC-B777-430C-AD58-9008A4E90E46}" type="datetimeFigureOut">
              <a:rPr lang="en-US"/>
              <a:pPr>
                <a:defRPr/>
              </a:pPr>
              <a:t>11/1/2021</a:t>
            </a:fld>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3177" tIns="46589" rIns="93177" bIns="46589" rtlCol="0" anchor="b"/>
          <a:lstStyle>
            <a:lvl1pPr algn="l">
              <a:defRPr sz="1200">
                <a:latin typeface="Arial" charset="0"/>
                <a:ea typeface="MS PGothic" pitchFamily="34" charset="-128"/>
                <a:cs typeface="+mn-cs"/>
              </a:defRPr>
            </a:lvl1pPr>
          </a:lstStyle>
          <a:p>
            <a:pPr>
              <a:defRPr/>
            </a:pPr>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3177" tIns="46589" rIns="93177" bIns="46589" rtlCol="0" anchor="b"/>
          <a:lstStyle>
            <a:lvl1pPr algn="r">
              <a:defRPr sz="1200">
                <a:latin typeface="Arial" charset="0"/>
                <a:ea typeface="MS PGothic" pitchFamily="34" charset="-128"/>
                <a:cs typeface="+mn-cs"/>
              </a:defRPr>
            </a:lvl1pPr>
          </a:lstStyle>
          <a:p>
            <a:pPr>
              <a:defRPr/>
            </a:pPr>
            <a:fld id="{4ABFCB41-3C28-4159-B61F-F8E5AF1A7B32}" type="slidenum">
              <a:rPr lang="en-US"/>
              <a:pPr>
                <a:defRPr/>
              </a:pPr>
              <a:t>‹#›</a:t>
            </a:fld>
            <a:endParaRPr lang="en-US"/>
          </a:p>
        </p:txBody>
      </p:sp>
    </p:spTree>
    <p:extLst>
      <p:ext uri="{BB962C8B-B14F-4D97-AF65-F5344CB8AC3E}">
        <p14:creationId xmlns:p14="http://schemas.microsoft.com/office/powerpoint/2010/main" val="408019569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3177" tIns="46589" rIns="93177" bIns="46589"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970338" y="0"/>
            <a:ext cx="3038475" cy="465138"/>
          </a:xfrm>
          <a:prstGeom prst="rect">
            <a:avLst/>
          </a:prstGeom>
        </p:spPr>
        <p:txBody>
          <a:bodyPr vert="horz" lIns="93177" tIns="46589" rIns="93177" bIns="46589" rtlCol="0"/>
          <a:lstStyle>
            <a:lvl1pPr algn="r" fontAlgn="auto">
              <a:spcBef>
                <a:spcPts val="0"/>
              </a:spcBef>
              <a:spcAft>
                <a:spcPts val="0"/>
              </a:spcAft>
              <a:defRPr sz="1200">
                <a:latin typeface="+mn-lt"/>
                <a:ea typeface="+mn-ea"/>
                <a:cs typeface="+mn-cs"/>
              </a:defRPr>
            </a:lvl1pPr>
          </a:lstStyle>
          <a:p>
            <a:pPr>
              <a:defRPr/>
            </a:pPr>
            <a:fld id="{597ABE1A-152E-4D2B-BFD4-19B96461C82C}" type="datetimeFigureOut">
              <a:rPr lang="en-US"/>
              <a:pPr>
                <a:defRPr/>
              </a:pPr>
              <a:t>11/1/2021</a:t>
            </a:fld>
            <a:endParaRPr lang="en-US"/>
          </a:p>
        </p:txBody>
      </p:sp>
      <p:sp>
        <p:nvSpPr>
          <p:cNvPr id="4" name="Slide Image Placeholder 3"/>
          <p:cNvSpPr>
            <a:spLocks noGrp="1" noRot="1" noChangeAspect="1"/>
          </p:cNvSpPr>
          <p:nvPr>
            <p:ph type="sldImg" idx="2"/>
          </p:nvPr>
        </p:nvSpPr>
        <p:spPr>
          <a:xfrm>
            <a:off x="407988" y="696913"/>
            <a:ext cx="6194425" cy="3486150"/>
          </a:xfrm>
          <a:prstGeom prst="rect">
            <a:avLst/>
          </a:prstGeom>
          <a:noFill/>
          <a:ln w="12700">
            <a:solidFill>
              <a:prstClr val="black"/>
            </a:solidFill>
          </a:ln>
        </p:spPr>
        <p:txBody>
          <a:bodyPr vert="horz" lIns="93177" tIns="46589" rIns="93177" bIns="46589" rtlCol="0" anchor="ctr"/>
          <a:lstStyle/>
          <a:p>
            <a:pPr lvl="0"/>
            <a:endParaRPr lang="en-US" noProof="0"/>
          </a:p>
        </p:txBody>
      </p:sp>
      <p:sp>
        <p:nvSpPr>
          <p:cNvPr id="5" name="Notes Placeholder 4"/>
          <p:cNvSpPr>
            <a:spLocks noGrp="1"/>
          </p:cNvSpPr>
          <p:nvPr>
            <p:ph type="body" sz="quarter" idx="3"/>
          </p:nvPr>
        </p:nvSpPr>
        <p:spPr>
          <a:xfrm>
            <a:off x="701675" y="4416425"/>
            <a:ext cx="5607050" cy="4183063"/>
          </a:xfrm>
          <a:prstGeom prst="rect">
            <a:avLst/>
          </a:prstGeom>
        </p:spPr>
        <p:txBody>
          <a:bodyPr vert="horz" lIns="93177" tIns="46589" rIns="93177" bIns="46589"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829675"/>
            <a:ext cx="3038475" cy="465138"/>
          </a:xfrm>
          <a:prstGeom prst="rect">
            <a:avLst/>
          </a:prstGeom>
        </p:spPr>
        <p:txBody>
          <a:bodyPr vert="horz" lIns="93177" tIns="46589" rIns="93177" bIns="46589"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lIns="93177" tIns="46589" rIns="93177" bIns="46589" rtlCol="0" anchor="b"/>
          <a:lstStyle>
            <a:lvl1pPr algn="r" fontAlgn="auto">
              <a:spcBef>
                <a:spcPts val="0"/>
              </a:spcBef>
              <a:spcAft>
                <a:spcPts val="0"/>
              </a:spcAft>
              <a:defRPr sz="1200">
                <a:latin typeface="+mn-lt"/>
                <a:ea typeface="+mn-ea"/>
                <a:cs typeface="+mn-cs"/>
              </a:defRPr>
            </a:lvl1pPr>
          </a:lstStyle>
          <a:p>
            <a:pPr>
              <a:defRPr/>
            </a:pPr>
            <a:fld id="{A311E8DB-6A4C-4C83-82CD-75B2E805777B}" type="slidenum">
              <a:rPr lang="en-US"/>
              <a:pPr>
                <a:defRPr/>
              </a:pPr>
              <a:t>‹#›</a:t>
            </a:fld>
            <a:endParaRPr lang="en-US"/>
          </a:p>
        </p:txBody>
      </p:sp>
    </p:spTree>
    <p:extLst>
      <p:ext uri="{BB962C8B-B14F-4D97-AF65-F5344CB8AC3E}">
        <p14:creationId xmlns:p14="http://schemas.microsoft.com/office/powerpoint/2010/main" val="1562789743"/>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600" kern="1200">
        <a:solidFill>
          <a:schemeClr val="tx1"/>
        </a:solidFill>
        <a:latin typeface="+mn-lt"/>
        <a:ea typeface="+mn-ea"/>
        <a:cs typeface="+mn-cs"/>
      </a:defRPr>
    </a:lvl1pPr>
    <a:lvl2pPr marL="609493" algn="l" rtl="0" eaLnBrk="0" fontAlgn="base" hangingPunct="0">
      <a:spcBef>
        <a:spcPct val="30000"/>
      </a:spcBef>
      <a:spcAft>
        <a:spcPct val="0"/>
      </a:spcAft>
      <a:defRPr sz="1600" kern="1200">
        <a:solidFill>
          <a:schemeClr val="tx1"/>
        </a:solidFill>
        <a:latin typeface="+mn-lt"/>
        <a:ea typeface="+mn-ea"/>
        <a:cs typeface="+mn-cs"/>
      </a:defRPr>
    </a:lvl2pPr>
    <a:lvl3pPr marL="1218987" algn="l" rtl="0" eaLnBrk="0" fontAlgn="base" hangingPunct="0">
      <a:spcBef>
        <a:spcPct val="30000"/>
      </a:spcBef>
      <a:spcAft>
        <a:spcPct val="0"/>
      </a:spcAft>
      <a:defRPr sz="1600" kern="1200">
        <a:solidFill>
          <a:schemeClr val="tx1"/>
        </a:solidFill>
        <a:latin typeface="+mn-lt"/>
        <a:ea typeface="+mn-ea"/>
        <a:cs typeface="+mn-cs"/>
      </a:defRPr>
    </a:lvl3pPr>
    <a:lvl4pPr marL="1828480" algn="l" rtl="0" eaLnBrk="0" fontAlgn="base" hangingPunct="0">
      <a:spcBef>
        <a:spcPct val="30000"/>
      </a:spcBef>
      <a:spcAft>
        <a:spcPct val="0"/>
      </a:spcAft>
      <a:defRPr sz="1600" kern="1200">
        <a:solidFill>
          <a:schemeClr val="tx1"/>
        </a:solidFill>
        <a:latin typeface="+mn-lt"/>
        <a:ea typeface="+mn-ea"/>
        <a:cs typeface="+mn-cs"/>
      </a:defRPr>
    </a:lvl4pPr>
    <a:lvl5pPr marL="2437973" algn="l" rtl="0" eaLnBrk="0" fontAlgn="base" hangingPunct="0">
      <a:spcBef>
        <a:spcPct val="30000"/>
      </a:spcBef>
      <a:spcAft>
        <a:spcPct val="0"/>
      </a:spcAft>
      <a:defRPr sz="1600" kern="1200">
        <a:solidFill>
          <a:schemeClr val="tx1"/>
        </a:solidFill>
        <a:latin typeface="+mn-lt"/>
        <a:ea typeface="+mn-ea"/>
        <a:cs typeface="+mn-cs"/>
      </a:defRPr>
    </a:lvl5pPr>
    <a:lvl6pPr marL="3047467" algn="l" defTabSz="1218987" rtl="0" eaLnBrk="1" latinLnBrk="0" hangingPunct="1">
      <a:defRPr sz="1600" kern="1200">
        <a:solidFill>
          <a:schemeClr val="tx1"/>
        </a:solidFill>
        <a:latin typeface="+mn-lt"/>
        <a:ea typeface="+mn-ea"/>
        <a:cs typeface="+mn-cs"/>
      </a:defRPr>
    </a:lvl6pPr>
    <a:lvl7pPr marL="3656960" algn="l" defTabSz="1218987" rtl="0" eaLnBrk="1" latinLnBrk="0" hangingPunct="1">
      <a:defRPr sz="1600" kern="1200">
        <a:solidFill>
          <a:schemeClr val="tx1"/>
        </a:solidFill>
        <a:latin typeface="+mn-lt"/>
        <a:ea typeface="+mn-ea"/>
        <a:cs typeface="+mn-cs"/>
      </a:defRPr>
    </a:lvl7pPr>
    <a:lvl8pPr marL="4266453" algn="l" defTabSz="1218987" rtl="0" eaLnBrk="1" latinLnBrk="0" hangingPunct="1">
      <a:defRPr sz="1600" kern="1200">
        <a:solidFill>
          <a:schemeClr val="tx1"/>
        </a:solidFill>
        <a:latin typeface="+mn-lt"/>
        <a:ea typeface="+mn-ea"/>
        <a:cs typeface="+mn-cs"/>
      </a:defRPr>
    </a:lvl8pPr>
    <a:lvl9pPr marL="4875947" algn="l" defTabSz="1218987"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311E8DB-6A4C-4C83-82CD-75B2E805777B}" type="slidenum">
              <a:rPr lang="en-US" smtClean="0"/>
              <a:pPr>
                <a:defRPr/>
              </a:pPr>
              <a:t>1</a:t>
            </a:fld>
            <a:endParaRPr lang="en-US" dirty="0"/>
          </a:p>
        </p:txBody>
      </p:sp>
    </p:spTree>
    <p:extLst>
      <p:ext uri="{BB962C8B-B14F-4D97-AF65-F5344CB8AC3E}">
        <p14:creationId xmlns:p14="http://schemas.microsoft.com/office/powerpoint/2010/main" val="39517296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 to our website,</a:t>
            </a:r>
            <a:r>
              <a:rPr lang="en-US" baseline="0" dirty="0"/>
              <a:t> go get the full 800 page document, Xplore owns rugged</a:t>
            </a:r>
          </a:p>
          <a:p>
            <a:r>
              <a:rPr lang="en-US" baseline="0" dirty="0"/>
              <a:t>Some competitors claim built to pass 810g but don’t test, we have testing in house</a:t>
            </a:r>
            <a:endParaRPr lang="en-US" dirty="0"/>
          </a:p>
        </p:txBody>
      </p:sp>
      <p:sp>
        <p:nvSpPr>
          <p:cNvPr id="4" name="Slide Number Placeholder 3"/>
          <p:cNvSpPr>
            <a:spLocks noGrp="1"/>
          </p:cNvSpPr>
          <p:nvPr>
            <p:ph type="sldNum" sz="quarter" idx="10"/>
          </p:nvPr>
        </p:nvSpPr>
        <p:spPr/>
        <p:txBody>
          <a:bodyPr/>
          <a:lstStyle/>
          <a:p>
            <a:fld id="{EED19AA3-9F22-45B6-9B6E-3251F3B3144E}" type="slidenum">
              <a:rPr lang="en-US" smtClean="0"/>
              <a:t>13</a:t>
            </a:fld>
            <a:endParaRPr lang="en-US"/>
          </a:p>
        </p:txBody>
      </p:sp>
    </p:spTree>
    <p:extLst>
      <p:ext uri="{BB962C8B-B14F-4D97-AF65-F5344CB8AC3E}">
        <p14:creationId xmlns:p14="http://schemas.microsoft.com/office/powerpoint/2010/main" val="2949907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FCS is Apollo lake, Slate</a:t>
            </a:r>
            <a:r>
              <a:rPr lang="en-US" baseline="0" dirty="0"/>
              <a:t> early July, XPAD late July</a:t>
            </a:r>
          </a:p>
          <a:p>
            <a:r>
              <a:rPr lang="en-US" baseline="0" dirty="0"/>
              <a:t>Core FCS is August</a:t>
            </a:r>
          </a:p>
        </p:txBody>
      </p:sp>
      <p:sp>
        <p:nvSpPr>
          <p:cNvPr id="4" name="Slide Number Placeholder 3"/>
          <p:cNvSpPr>
            <a:spLocks noGrp="1"/>
          </p:cNvSpPr>
          <p:nvPr>
            <p:ph type="sldNum" sz="quarter" idx="10"/>
          </p:nvPr>
        </p:nvSpPr>
        <p:spPr/>
        <p:txBody>
          <a:bodyPr/>
          <a:lstStyle/>
          <a:p>
            <a:fld id="{EED19AA3-9F22-45B6-9B6E-3251F3B3144E}" type="slidenum">
              <a:rPr lang="en-US" smtClean="0"/>
              <a:t>15</a:t>
            </a:fld>
            <a:endParaRPr lang="en-US"/>
          </a:p>
        </p:txBody>
      </p:sp>
    </p:spTree>
    <p:extLst>
      <p:ext uri="{BB962C8B-B14F-4D97-AF65-F5344CB8AC3E}">
        <p14:creationId xmlns:p14="http://schemas.microsoft.com/office/powerpoint/2010/main" val="39333168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4917E7E-175B-4A9A-96F8-9AB01DB46B5F}" type="slidenum">
              <a:rPr lang="en-US" smtClean="0"/>
              <a:t>16</a:t>
            </a:fld>
            <a:endParaRPr lang="en-US"/>
          </a:p>
        </p:txBody>
      </p:sp>
    </p:spTree>
    <p:extLst>
      <p:ext uri="{BB962C8B-B14F-4D97-AF65-F5344CB8AC3E}">
        <p14:creationId xmlns:p14="http://schemas.microsoft.com/office/powerpoint/2010/main" val="25064387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311E8DB-6A4C-4C83-82CD-75B2E805777B}" type="slidenum">
              <a:rPr lang="en-US" smtClean="0"/>
              <a:pPr>
                <a:defRPr/>
              </a:pPr>
              <a:t>17</a:t>
            </a:fld>
            <a:endParaRPr lang="en-US" dirty="0"/>
          </a:p>
        </p:txBody>
      </p:sp>
    </p:spTree>
    <p:extLst>
      <p:ext uri="{BB962C8B-B14F-4D97-AF65-F5344CB8AC3E}">
        <p14:creationId xmlns:p14="http://schemas.microsoft.com/office/powerpoint/2010/main" val="19575513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NFC provides contactless SCR option</a:t>
            </a:r>
          </a:p>
          <a:p>
            <a:r>
              <a:rPr lang="en-US" dirty="0"/>
              <a:t>Expansion options now and capability for future modules</a:t>
            </a:r>
          </a:p>
        </p:txBody>
      </p:sp>
      <p:sp>
        <p:nvSpPr>
          <p:cNvPr id="4" name="Slide Number Placeholder 3"/>
          <p:cNvSpPr>
            <a:spLocks noGrp="1"/>
          </p:cNvSpPr>
          <p:nvPr>
            <p:ph type="sldNum" sz="quarter" idx="10"/>
          </p:nvPr>
        </p:nvSpPr>
        <p:spPr/>
        <p:txBody>
          <a:bodyPr/>
          <a:lstStyle/>
          <a:p>
            <a:fld id="{EED19AA3-9F22-45B6-9B6E-3251F3B3144E}" type="slidenum">
              <a:rPr lang="en-US" smtClean="0"/>
              <a:t>19</a:t>
            </a:fld>
            <a:endParaRPr lang="en-US"/>
          </a:p>
        </p:txBody>
      </p:sp>
    </p:spTree>
    <p:extLst>
      <p:ext uri="{BB962C8B-B14F-4D97-AF65-F5344CB8AC3E}">
        <p14:creationId xmlns:p14="http://schemas.microsoft.com/office/powerpoint/2010/main" val="5436263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13 MP camera is industry best</a:t>
            </a:r>
          </a:p>
          <a:p>
            <a:r>
              <a:rPr lang="en-US" dirty="0"/>
              <a:t>PTA is MIMO WWAN, WLAN with GPS all simultaneously</a:t>
            </a:r>
          </a:p>
          <a:p>
            <a:r>
              <a:rPr lang="en-US" dirty="0"/>
              <a:t>Short pen only on XSLATE, Soft handle can be added for long pens</a:t>
            </a:r>
          </a:p>
        </p:txBody>
      </p:sp>
      <p:sp>
        <p:nvSpPr>
          <p:cNvPr id="4" name="Slide Number Placeholder 3"/>
          <p:cNvSpPr>
            <a:spLocks noGrp="1"/>
          </p:cNvSpPr>
          <p:nvPr>
            <p:ph type="sldNum" sz="quarter" idx="10"/>
          </p:nvPr>
        </p:nvSpPr>
        <p:spPr/>
        <p:txBody>
          <a:bodyPr/>
          <a:lstStyle/>
          <a:p>
            <a:fld id="{EED19AA3-9F22-45B6-9B6E-3251F3B3144E}" type="slidenum">
              <a:rPr lang="en-US" smtClean="0"/>
              <a:t>20</a:t>
            </a:fld>
            <a:endParaRPr lang="en-US"/>
          </a:p>
        </p:txBody>
      </p:sp>
    </p:spTree>
    <p:extLst>
      <p:ext uri="{BB962C8B-B14F-4D97-AF65-F5344CB8AC3E}">
        <p14:creationId xmlns:p14="http://schemas.microsoft.com/office/powerpoint/2010/main" val="13498146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Exhaust fan is critical to maintain high performance in hot environments</a:t>
            </a:r>
          </a:p>
          <a:p>
            <a:r>
              <a:rPr lang="en-US" dirty="0"/>
              <a:t>RJ45</a:t>
            </a:r>
            <a:r>
              <a:rPr lang="en-US" baseline="0" dirty="0"/>
              <a:t> is key for interfacing with legacy equipment</a:t>
            </a:r>
            <a:endParaRPr lang="en-US" dirty="0"/>
          </a:p>
        </p:txBody>
      </p:sp>
      <p:sp>
        <p:nvSpPr>
          <p:cNvPr id="4" name="Slide Number Placeholder 3"/>
          <p:cNvSpPr>
            <a:spLocks noGrp="1"/>
          </p:cNvSpPr>
          <p:nvPr>
            <p:ph type="sldNum" sz="quarter" idx="10"/>
          </p:nvPr>
        </p:nvSpPr>
        <p:spPr/>
        <p:txBody>
          <a:bodyPr/>
          <a:lstStyle/>
          <a:p>
            <a:fld id="{EED19AA3-9F22-45B6-9B6E-3251F3B3144E}" type="slidenum">
              <a:rPr lang="en-US" smtClean="0"/>
              <a:t>21</a:t>
            </a:fld>
            <a:endParaRPr lang="en-US"/>
          </a:p>
        </p:txBody>
      </p:sp>
    </p:spTree>
    <p:extLst>
      <p:ext uri="{BB962C8B-B14F-4D97-AF65-F5344CB8AC3E}">
        <p14:creationId xmlns:p14="http://schemas.microsoft.com/office/powerpoint/2010/main" val="16757100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Programmable</a:t>
            </a:r>
            <a:r>
              <a:rPr lang="en-US" baseline="0" dirty="0"/>
              <a:t> buttons can be linked to users favorite software</a:t>
            </a:r>
          </a:p>
          <a:p>
            <a:r>
              <a:rPr lang="en-US" baseline="0" dirty="0"/>
              <a:t>Removable access panel is critical for high security environments where SSDs must be removed for a device to leave a facility (Govt., Manufacturing)</a:t>
            </a:r>
          </a:p>
          <a:p>
            <a:r>
              <a:rPr lang="en-US" baseline="0" dirty="0"/>
              <a:t>Kensington Lock slot provides additional physical security</a:t>
            </a:r>
            <a:endParaRPr lang="en-US" dirty="0"/>
          </a:p>
        </p:txBody>
      </p:sp>
      <p:sp>
        <p:nvSpPr>
          <p:cNvPr id="4" name="Slide Number Placeholder 3"/>
          <p:cNvSpPr>
            <a:spLocks noGrp="1"/>
          </p:cNvSpPr>
          <p:nvPr>
            <p:ph type="sldNum" sz="quarter" idx="10"/>
          </p:nvPr>
        </p:nvSpPr>
        <p:spPr/>
        <p:txBody>
          <a:bodyPr/>
          <a:lstStyle/>
          <a:p>
            <a:fld id="{EED19AA3-9F22-45B6-9B6E-3251F3B3144E}" type="slidenum">
              <a:rPr lang="en-US" smtClean="0"/>
              <a:t>22</a:t>
            </a:fld>
            <a:endParaRPr lang="en-US"/>
          </a:p>
        </p:txBody>
      </p:sp>
    </p:spTree>
    <p:extLst>
      <p:ext uri="{BB962C8B-B14F-4D97-AF65-F5344CB8AC3E}">
        <p14:creationId xmlns:p14="http://schemas.microsoft.com/office/powerpoint/2010/main" val="42058530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Long pen storage</a:t>
            </a:r>
          </a:p>
          <a:p>
            <a:r>
              <a:rPr lang="en-US" dirty="0"/>
              <a:t>Ergonomic</a:t>
            </a:r>
            <a:r>
              <a:rPr lang="en-US" baseline="0" dirty="0"/>
              <a:t> Barcode scanning with trigger on the handle</a:t>
            </a:r>
            <a:endParaRPr lang="en-US" dirty="0"/>
          </a:p>
        </p:txBody>
      </p:sp>
      <p:sp>
        <p:nvSpPr>
          <p:cNvPr id="4" name="Slide Number Placeholder 3"/>
          <p:cNvSpPr>
            <a:spLocks noGrp="1"/>
          </p:cNvSpPr>
          <p:nvPr>
            <p:ph type="sldNum" sz="quarter" idx="10"/>
          </p:nvPr>
        </p:nvSpPr>
        <p:spPr/>
        <p:txBody>
          <a:bodyPr/>
          <a:lstStyle/>
          <a:p>
            <a:fld id="{EED19AA3-9F22-45B6-9B6E-3251F3B3144E}" type="slidenum">
              <a:rPr lang="en-US" smtClean="0"/>
              <a:t>23</a:t>
            </a:fld>
            <a:endParaRPr lang="en-US"/>
          </a:p>
        </p:txBody>
      </p:sp>
    </p:spTree>
    <p:extLst>
      <p:ext uri="{BB962C8B-B14F-4D97-AF65-F5344CB8AC3E}">
        <p14:creationId xmlns:p14="http://schemas.microsoft.com/office/powerpoint/2010/main" val="29825160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Adjustable </a:t>
            </a:r>
            <a:r>
              <a:rPr lang="en-US" dirty="0" err="1"/>
              <a:t>handstrap</a:t>
            </a:r>
            <a:endParaRPr lang="en-US" dirty="0"/>
          </a:p>
        </p:txBody>
      </p:sp>
      <p:sp>
        <p:nvSpPr>
          <p:cNvPr id="4" name="Slide Number Placeholder 3"/>
          <p:cNvSpPr>
            <a:spLocks noGrp="1"/>
          </p:cNvSpPr>
          <p:nvPr>
            <p:ph type="sldNum" sz="quarter" idx="10"/>
          </p:nvPr>
        </p:nvSpPr>
        <p:spPr/>
        <p:txBody>
          <a:bodyPr/>
          <a:lstStyle/>
          <a:p>
            <a:fld id="{EED19AA3-9F22-45B6-9B6E-3251F3B3144E}" type="slidenum">
              <a:rPr lang="en-US" smtClean="0"/>
              <a:t>24</a:t>
            </a:fld>
            <a:endParaRPr lang="en-US"/>
          </a:p>
        </p:txBody>
      </p:sp>
    </p:spTree>
    <p:extLst>
      <p:ext uri="{BB962C8B-B14F-4D97-AF65-F5344CB8AC3E}">
        <p14:creationId xmlns:p14="http://schemas.microsoft.com/office/powerpoint/2010/main" val="21362695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4917E7E-175B-4A9A-96F8-9AB01DB46B5F}" type="slidenum">
              <a:rPr lang="en-US" smtClean="0"/>
              <a:t>3</a:t>
            </a:fld>
            <a:endParaRPr lang="en-US"/>
          </a:p>
        </p:txBody>
      </p:sp>
    </p:spTree>
    <p:extLst>
      <p:ext uri="{BB962C8B-B14F-4D97-AF65-F5344CB8AC3E}">
        <p14:creationId xmlns:p14="http://schemas.microsoft.com/office/powerpoint/2010/main" val="28095049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ED19AA3-9F22-45B6-9B6E-3251F3B3144E}" type="slidenum">
              <a:rPr lang="en-US" smtClean="0"/>
              <a:t>25</a:t>
            </a:fld>
            <a:endParaRPr lang="en-US"/>
          </a:p>
        </p:txBody>
      </p:sp>
    </p:spTree>
    <p:extLst>
      <p:ext uri="{BB962C8B-B14F-4D97-AF65-F5344CB8AC3E}">
        <p14:creationId xmlns:p14="http://schemas.microsoft.com/office/powerpoint/2010/main" val="22926409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ED19AA3-9F22-45B6-9B6E-3251F3B3144E}" type="slidenum">
              <a:rPr lang="en-US" smtClean="0"/>
              <a:t>28</a:t>
            </a:fld>
            <a:endParaRPr lang="en-US"/>
          </a:p>
        </p:txBody>
      </p:sp>
    </p:spTree>
    <p:extLst>
      <p:ext uri="{BB962C8B-B14F-4D97-AF65-F5344CB8AC3E}">
        <p14:creationId xmlns:p14="http://schemas.microsoft.com/office/powerpoint/2010/main" val="2551525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311E8DB-6A4C-4C83-82CD-75B2E805777B}" type="slidenum">
              <a:rPr lang="en-US" smtClean="0"/>
              <a:pPr>
                <a:defRPr/>
              </a:pPr>
              <a:t>30</a:t>
            </a:fld>
            <a:endParaRPr lang="en-US" dirty="0"/>
          </a:p>
        </p:txBody>
      </p:sp>
    </p:spTree>
    <p:extLst>
      <p:ext uri="{BB962C8B-B14F-4D97-AF65-F5344CB8AC3E}">
        <p14:creationId xmlns:p14="http://schemas.microsoft.com/office/powerpoint/2010/main" val="31076100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Higher value</a:t>
            </a:r>
            <a:r>
              <a:rPr lang="en-US" baseline="0" dirty="0"/>
              <a:t> through versatility – get the right product to the right worker</a:t>
            </a:r>
          </a:p>
          <a:p>
            <a:r>
              <a:rPr lang="en-US" baseline="0" dirty="0"/>
              <a:t>Xplore owns rugged</a:t>
            </a:r>
          </a:p>
          <a:p>
            <a:r>
              <a:rPr lang="en-US" baseline="0" dirty="0"/>
              <a:t>Fastest and most economical, better camera, better wireless</a:t>
            </a:r>
            <a:endParaRPr lang="en-US" dirty="0"/>
          </a:p>
        </p:txBody>
      </p:sp>
      <p:sp>
        <p:nvSpPr>
          <p:cNvPr id="4" name="Slide Number Placeholder 3"/>
          <p:cNvSpPr>
            <a:spLocks noGrp="1"/>
          </p:cNvSpPr>
          <p:nvPr>
            <p:ph type="sldNum" sz="quarter" idx="10"/>
          </p:nvPr>
        </p:nvSpPr>
        <p:spPr/>
        <p:txBody>
          <a:bodyPr/>
          <a:lstStyle/>
          <a:p>
            <a:fld id="{EED19AA3-9F22-45B6-9B6E-3251F3B3144E}" type="slidenum">
              <a:rPr lang="en-US" smtClean="0"/>
              <a:t>31</a:t>
            </a:fld>
            <a:endParaRPr lang="en-US"/>
          </a:p>
        </p:txBody>
      </p:sp>
    </p:spTree>
    <p:extLst>
      <p:ext uri="{BB962C8B-B14F-4D97-AF65-F5344CB8AC3E}">
        <p14:creationId xmlns:p14="http://schemas.microsoft.com/office/powerpoint/2010/main" val="17362251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ED19AA3-9F22-45B6-9B6E-3251F3B3144E}" type="slidenum">
              <a:rPr lang="en-US" smtClean="0"/>
              <a:t>34</a:t>
            </a:fld>
            <a:endParaRPr lang="en-US"/>
          </a:p>
        </p:txBody>
      </p:sp>
    </p:spTree>
    <p:extLst>
      <p:ext uri="{BB962C8B-B14F-4D97-AF65-F5344CB8AC3E}">
        <p14:creationId xmlns:p14="http://schemas.microsoft.com/office/powerpoint/2010/main" val="11442569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ED19AA3-9F22-45B6-9B6E-3251F3B3144E}" type="slidenum">
              <a:rPr lang="en-US" smtClean="0"/>
              <a:t>35</a:t>
            </a:fld>
            <a:endParaRPr lang="en-US"/>
          </a:p>
        </p:txBody>
      </p:sp>
    </p:spTree>
    <p:extLst>
      <p:ext uri="{BB962C8B-B14F-4D97-AF65-F5344CB8AC3E}">
        <p14:creationId xmlns:p14="http://schemas.microsoft.com/office/powerpoint/2010/main" val="35607216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ED19AA3-9F22-45B6-9B6E-3251F3B3144E}" type="slidenum">
              <a:rPr lang="en-US" smtClean="0"/>
              <a:t>38</a:t>
            </a:fld>
            <a:endParaRPr lang="en-US"/>
          </a:p>
        </p:txBody>
      </p:sp>
    </p:spTree>
    <p:extLst>
      <p:ext uri="{BB962C8B-B14F-4D97-AF65-F5344CB8AC3E}">
        <p14:creationId xmlns:p14="http://schemas.microsoft.com/office/powerpoint/2010/main" val="2733523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311E8DB-6A4C-4C83-82CD-75B2E805777B}" type="slidenum">
              <a:rPr lang="en-US" smtClean="0"/>
              <a:pPr>
                <a:defRPr/>
              </a:pPr>
              <a:t>40</a:t>
            </a:fld>
            <a:endParaRPr lang="en-US" dirty="0"/>
          </a:p>
        </p:txBody>
      </p:sp>
    </p:spTree>
    <p:extLst>
      <p:ext uri="{BB962C8B-B14F-4D97-AF65-F5344CB8AC3E}">
        <p14:creationId xmlns:p14="http://schemas.microsoft.com/office/powerpoint/2010/main" val="28473609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311E8DB-6A4C-4C83-82CD-75B2E805777B}" type="slidenum">
              <a:rPr lang="en-US" smtClean="0"/>
              <a:pPr>
                <a:defRPr/>
              </a:pPr>
              <a:t>41</a:t>
            </a:fld>
            <a:endParaRPr lang="en-US" dirty="0"/>
          </a:p>
        </p:txBody>
      </p:sp>
    </p:spTree>
    <p:extLst>
      <p:ext uri="{BB962C8B-B14F-4D97-AF65-F5344CB8AC3E}">
        <p14:creationId xmlns:p14="http://schemas.microsoft.com/office/powerpoint/2010/main" val="21010541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ED19AA3-9F22-45B6-9B6E-3251F3B3144E}" type="slidenum">
              <a:rPr lang="en-US" smtClean="0"/>
              <a:t>4</a:t>
            </a:fld>
            <a:endParaRPr lang="en-US"/>
          </a:p>
        </p:txBody>
      </p:sp>
    </p:spTree>
    <p:extLst>
      <p:ext uri="{BB962C8B-B14F-4D97-AF65-F5344CB8AC3E}">
        <p14:creationId xmlns:p14="http://schemas.microsoft.com/office/powerpoint/2010/main" val="42653765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We’ve learned a lot and applied it to the new L10</a:t>
            </a:r>
          </a:p>
          <a:p>
            <a:r>
              <a:rPr lang="en-US" dirty="0"/>
              <a:t>You must continue to invest for a product to have this much success</a:t>
            </a:r>
          </a:p>
          <a:p>
            <a:r>
              <a:rPr lang="en-US" dirty="0"/>
              <a:t>This is the starting point not the end for the new L10, and its already amazing</a:t>
            </a:r>
          </a:p>
        </p:txBody>
      </p:sp>
      <p:sp>
        <p:nvSpPr>
          <p:cNvPr id="4" name="Slide Number Placeholder 3"/>
          <p:cNvSpPr>
            <a:spLocks noGrp="1"/>
          </p:cNvSpPr>
          <p:nvPr>
            <p:ph type="sldNum" sz="quarter" idx="10"/>
          </p:nvPr>
        </p:nvSpPr>
        <p:spPr/>
        <p:txBody>
          <a:bodyPr/>
          <a:lstStyle/>
          <a:p>
            <a:fld id="{EED19AA3-9F22-45B6-9B6E-3251F3B3144E}" type="slidenum">
              <a:rPr lang="en-US" smtClean="0"/>
              <a:t>5</a:t>
            </a:fld>
            <a:endParaRPr lang="en-US"/>
          </a:p>
        </p:txBody>
      </p:sp>
    </p:spTree>
    <p:extLst>
      <p:ext uri="{BB962C8B-B14F-4D97-AF65-F5344CB8AC3E}">
        <p14:creationId xmlns:p14="http://schemas.microsoft.com/office/powerpoint/2010/main" val="14663818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prstClr val="black"/>
                </a:solidFill>
                <a:latin typeface="Arial" pitchFamily="34" charset="0"/>
              </a:rPr>
              <a:t>Ergonomics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prstClr val="black"/>
                </a:solidFill>
                <a:latin typeface="Arial" pitchFamily="34" charset="0"/>
              </a:rPr>
              <a:t>Versatility</a:t>
            </a:r>
          </a:p>
        </p:txBody>
      </p:sp>
      <p:sp>
        <p:nvSpPr>
          <p:cNvPr id="4" name="Slide Number Placeholder 3"/>
          <p:cNvSpPr>
            <a:spLocks noGrp="1"/>
          </p:cNvSpPr>
          <p:nvPr>
            <p:ph type="sldNum" sz="quarter" idx="10"/>
          </p:nvPr>
        </p:nvSpPr>
        <p:spPr/>
        <p:txBody>
          <a:bodyPr/>
          <a:lstStyle/>
          <a:p>
            <a:fld id="{EED19AA3-9F22-45B6-9B6E-3251F3B3144E}" type="slidenum">
              <a:rPr lang="en-US" smtClean="0"/>
              <a:t>6</a:t>
            </a:fld>
            <a:endParaRPr lang="en-US"/>
          </a:p>
        </p:txBody>
      </p:sp>
    </p:spTree>
    <p:extLst>
      <p:ext uri="{BB962C8B-B14F-4D97-AF65-F5344CB8AC3E}">
        <p14:creationId xmlns:p14="http://schemas.microsoft.com/office/powerpoint/2010/main" val="13134057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Rugged expertise</a:t>
            </a:r>
          </a:p>
          <a:p>
            <a:r>
              <a:rPr lang="en-US" dirty="0"/>
              <a:t>Displays for all conditions</a:t>
            </a:r>
          </a:p>
        </p:txBody>
      </p:sp>
      <p:sp>
        <p:nvSpPr>
          <p:cNvPr id="4" name="Slide Number Placeholder 3"/>
          <p:cNvSpPr>
            <a:spLocks noGrp="1"/>
          </p:cNvSpPr>
          <p:nvPr>
            <p:ph type="sldNum" sz="quarter" idx="10"/>
          </p:nvPr>
        </p:nvSpPr>
        <p:spPr/>
        <p:txBody>
          <a:bodyPr/>
          <a:lstStyle/>
          <a:p>
            <a:fld id="{EED19AA3-9F22-45B6-9B6E-3251F3B3144E}" type="slidenum">
              <a:rPr lang="en-US" smtClean="0"/>
              <a:t>7</a:t>
            </a:fld>
            <a:endParaRPr lang="en-US"/>
          </a:p>
        </p:txBody>
      </p:sp>
    </p:spTree>
    <p:extLst>
      <p:ext uri="{BB962C8B-B14F-4D97-AF65-F5344CB8AC3E}">
        <p14:creationId xmlns:p14="http://schemas.microsoft.com/office/powerpoint/2010/main" val="15543435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Higher</a:t>
            </a:r>
            <a:r>
              <a:rPr lang="en-US" baseline="0" dirty="0"/>
              <a:t> value through longevity and accessory compatibility across generations – Xplore lasts longer</a:t>
            </a:r>
          </a:p>
          <a:p>
            <a:r>
              <a:rPr lang="en-US" baseline="0" dirty="0"/>
              <a:t>L10 is the fastest rugged tablet and the most rugged 10”</a:t>
            </a:r>
            <a:endParaRPr lang="en-US" dirty="0"/>
          </a:p>
        </p:txBody>
      </p:sp>
      <p:sp>
        <p:nvSpPr>
          <p:cNvPr id="4" name="Slide Number Placeholder 3"/>
          <p:cNvSpPr>
            <a:spLocks noGrp="1"/>
          </p:cNvSpPr>
          <p:nvPr>
            <p:ph type="sldNum" sz="quarter" idx="10"/>
          </p:nvPr>
        </p:nvSpPr>
        <p:spPr/>
        <p:txBody>
          <a:bodyPr/>
          <a:lstStyle/>
          <a:p>
            <a:fld id="{EED19AA3-9F22-45B6-9B6E-3251F3B3144E}" type="slidenum">
              <a:rPr lang="en-US" smtClean="0"/>
              <a:t>8</a:t>
            </a:fld>
            <a:endParaRPr lang="en-US"/>
          </a:p>
        </p:txBody>
      </p:sp>
    </p:spTree>
    <p:extLst>
      <p:ext uri="{BB962C8B-B14F-4D97-AF65-F5344CB8AC3E}">
        <p14:creationId xmlns:p14="http://schemas.microsoft.com/office/powerpoint/2010/main" val="3663839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a:t>
            </a:r>
            <a:r>
              <a:rPr lang="en-US" baseline="0" dirty="0"/>
              <a:t> are the guiding principles that Xplore followed to develop the L10 in order to make it the best rugged tablet platform on the market</a:t>
            </a:r>
            <a:endParaRPr lang="en-US" dirty="0"/>
          </a:p>
        </p:txBody>
      </p:sp>
      <p:sp>
        <p:nvSpPr>
          <p:cNvPr id="4" name="Slide Number Placeholder 3"/>
          <p:cNvSpPr>
            <a:spLocks noGrp="1"/>
          </p:cNvSpPr>
          <p:nvPr>
            <p:ph type="sldNum" sz="quarter" idx="10"/>
          </p:nvPr>
        </p:nvSpPr>
        <p:spPr/>
        <p:txBody>
          <a:bodyPr/>
          <a:lstStyle/>
          <a:p>
            <a:fld id="{EED19AA3-9F22-45B6-9B6E-3251F3B3144E}" type="slidenum">
              <a:rPr lang="en-US" smtClean="0"/>
              <a:t>9</a:t>
            </a:fld>
            <a:endParaRPr lang="en-US"/>
          </a:p>
        </p:txBody>
      </p:sp>
    </p:spTree>
    <p:extLst>
      <p:ext uri="{BB962C8B-B14F-4D97-AF65-F5344CB8AC3E}">
        <p14:creationId xmlns:p14="http://schemas.microsoft.com/office/powerpoint/2010/main" val="2741738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Give the right tool to the right worker</a:t>
            </a:r>
          </a:p>
        </p:txBody>
      </p:sp>
      <p:sp>
        <p:nvSpPr>
          <p:cNvPr id="4" name="Slide Number Placeholder 3"/>
          <p:cNvSpPr>
            <a:spLocks noGrp="1"/>
          </p:cNvSpPr>
          <p:nvPr>
            <p:ph type="sldNum" sz="quarter" idx="10"/>
          </p:nvPr>
        </p:nvSpPr>
        <p:spPr/>
        <p:txBody>
          <a:bodyPr/>
          <a:lstStyle/>
          <a:p>
            <a:fld id="{EED19AA3-9F22-45B6-9B6E-3251F3B3144E}" type="slidenum">
              <a:rPr lang="en-US" smtClean="0"/>
              <a:t>10</a:t>
            </a:fld>
            <a:endParaRPr lang="en-US"/>
          </a:p>
        </p:txBody>
      </p:sp>
    </p:spTree>
    <p:extLst>
      <p:ext uri="{BB962C8B-B14F-4D97-AF65-F5344CB8AC3E}">
        <p14:creationId xmlns:p14="http://schemas.microsoft.com/office/powerpoint/2010/main" val="248190293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Cover 1 Black">
    <p:bg>
      <p:bgRef idx="1001">
        <a:schemeClr val="bg1"/>
      </p:bgRef>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61FD817B-144E-4496-8C23-977C7BE2599C}"/>
              </a:ext>
            </a:extLst>
          </p:cNvPr>
          <p:cNvSpPr>
            <a:spLocks noGrp="1"/>
          </p:cNvSpPr>
          <p:nvPr>
            <p:ph type="pic" sz="quarter" idx="11"/>
          </p:nvPr>
        </p:nvSpPr>
        <p:spPr>
          <a:xfrm>
            <a:off x="6692335" y="0"/>
            <a:ext cx="5484971" cy="6858000"/>
          </a:xfrm>
          <a:prstGeom prst="rect">
            <a:avLst/>
          </a:prstGeom>
        </p:spPr>
        <p:txBody>
          <a:bodyPr/>
          <a:lstStyle/>
          <a:p>
            <a:r>
              <a:rPr lang="en-US"/>
              <a:t>Click icon to add picture</a:t>
            </a:r>
          </a:p>
        </p:txBody>
      </p:sp>
      <p:sp>
        <p:nvSpPr>
          <p:cNvPr id="2" name="Title 1">
            <a:extLst>
              <a:ext uri="{FF2B5EF4-FFF2-40B4-BE49-F238E27FC236}">
                <a16:creationId xmlns:a16="http://schemas.microsoft.com/office/drawing/2014/main" id="{043E19B4-84A1-47DD-B01B-CCD8F85664F9}"/>
              </a:ext>
            </a:extLst>
          </p:cNvPr>
          <p:cNvSpPr>
            <a:spLocks noGrp="1"/>
          </p:cNvSpPr>
          <p:nvPr>
            <p:ph type="title" hasCustomPrompt="1"/>
          </p:nvPr>
        </p:nvSpPr>
        <p:spPr>
          <a:xfrm>
            <a:off x="603347" y="1517904"/>
            <a:ext cx="4067767" cy="868680"/>
          </a:xfrm>
        </p:spPr>
        <p:txBody>
          <a:bodyPr/>
          <a:lstStyle>
            <a:lvl1pPr>
              <a:defRPr/>
            </a:lvl1pPr>
          </a:lstStyle>
          <a:p>
            <a:r>
              <a:rPr lang="en-US" dirty="0"/>
              <a:t>Click to enter presentation title</a:t>
            </a:r>
          </a:p>
        </p:txBody>
      </p:sp>
      <p:sp>
        <p:nvSpPr>
          <p:cNvPr id="5" name="TextBox 4">
            <a:extLst>
              <a:ext uri="{FF2B5EF4-FFF2-40B4-BE49-F238E27FC236}">
                <a16:creationId xmlns:a16="http://schemas.microsoft.com/office/drawing/2014/main" id="{0626840D-5953-45D6-A00B-7F5EB3E4D1DA}"/>
              </a:ext>
            </a:extLst>
          </p:cNvPr>
          <p:cNvSpPr txBox="1"/>
          <p:nvPr/>
        </p:nvSpPr>
        <p:spPr>
          <a:xfrm>
            <a:off x="6692335" y="1087017"/>
            <a:ext cx="5496490" cy="861774"/>
          </a:xfrm>
          <a:prstGeom prst="rect">
            <a:avLst/>
          </a:prstGeom>
        </p:spPr>
        <p:txBody>
          <a:bodyPr wrap="square" lIns="0" tIns="0" rIns="0" bIns="0" rtlCol="0">
            <a:spAutoFit/>
          </a:bodyPr>
          <a:lstStyle/>
          <a:p>
            <a:pPr marL="0" indent="0" algn="ctr">
              <a:spcBef>
                <a:spcPct val="0"/>
              </a:spcBef>
              <a:buNone/>
            </a:pPr>
            <a:r>
              <a:rPr lang="en-US" sz="2799" b="0" kern="1200" dirty="0">
                <a:solidFill>
                  <a:schemeClr val="accent6"/>
                </a:solidFill>
                <a:ea typeface="ＭＳ Ｐゴシック"/>
              </a:rPr>
              <a:t>IMAGE AREA</a:t>
            </a:r>
            <a:br>
              <a:rPr lang="en-US" sz="2799" b="0" kern="1200" dirty="0">
                <a:solidFill>
                  <a:schemeClr val="accent6"/>
                </a:solidFill>
                <a:ea typeface="ＭＳ Ｐゴシック"/>
              </a:rPr>
            </a:br>
            <a:r>
              <a:rPr lang="en-US" sz="2799" b="0" kern="1200" dirty="0">
                <a:solidFill>
                  <a:schemeClr val="accent6"/>
                </a:solidFill>
                <a:ea typeface="ＭＳ Ｐゴシック"/>
              </a:rPr>
              <a:t>7.5” h x 6” w</a:t>
            </a:r>
          </a:p>
        </p:txBody>
      </p:sp>
      <p:sp>
        <p:nvSpPr>
          <p:cNvPr id="12" name="Text Placeholder 11">
            <a:extLst>
              <a:ext uri="{FF2B5EF4-FFF2-40B4-BE49-F238E27FC236}">
                <a16:creationId xmlns:a16="http://schemas.microsoft.com/office/drawing/2014/main" id="{88319E07-9352-4F02-AAEE-A1442A295E26}"/>
              </a:ext>
            </a:extLst>
          </p:cNvPr>
          <p:cNvSpPr>
            <a:spLocks noGrp="1"/>
          </p:cNvSpPr>
          <p:nvPr>
            <p:ph type="body" sz="quarter" idx="12" hasCustomPrompt="1"/>
          </p:nvPr>
        </p:nvSpPr>
        <p:spPr>
          <a:xfrm>
            <a:off x="603094" y="2894013"/>
            <a:ext cx="4067703" cy="989012"/>
          </a:xfrm>
        </p:spPr>
        <p:txBody>
          <a:bodyPr/>
          <a:lstStyle>
            <a:lvl1pPr marL="0" indent="0">
              <a:buNone/>
              <a:defRPr/>
            </a:lvl1pPr>
          </a:lstStyle>
          <a:p>
            <a:pPr lvl="0"/>
            <a:r>
              <a:rPr lang="en-US" dirty="0"/>
              <a:t>Click to enter presentation text</a:t>
            </a:r>
          </a:p>
        </p:txBody>
      </p:sp>
      <p:sp>
        <p:nvSpPr>
          <p:cNvPr id="14" name="Text Placeholder 13">
            <a:extLst>
              <a:ext uri="{FF2B5EF4-FFF2-40B4-BE49-F238E27FC236}">
                <a16:creationId xmlns:a16="http://schemas.microsoft.com/office/drawing/2014/main" id="{D21CB855-D148-4D9C-B2EB-999FD9DB8A65}"/>
              </a:ext>
            </a:extLst>
          </p:cNvPr>
          <p:cNvSpPr>
            <a:spLocks noGrp="1"/>
          </p:cNvSpPr>
          <p:nvPr>
            <p:ph type="body" sz="quarter" idx="13" hasCustomPrompt="1"/>
          </p:nvPr>
        </p:nvSpPr>
        <p:spPr>
          <a:xfrm>
            <a:off x="603347" y="5175504"/>
            <a:ext cx="2961884" cy="512064"/>
          </a:xfrm>
        </p:spPr>
        <p:txBody>
          <a:bodyPr/>
          <a:lstStyle>
            <a:lvl1pPr marL="0" indent="0">
              <a:lnSpc>
                <a:spcPct val="100000"/>
              </a:lnSpc>
              <a:spcBef>
                <a:spcPts val="0"/>
              </a:spcBef>
              <a:buNone/>
              <a:defRPr sz="1600"/>
            </a:lvl1pPr>
            <a:lvl2pPr>
              <a:defRPr sz="1600"/>
            </a:lvl2pPr>
            <a:lvl3pPr>
              <a:defRPr sz="1600"/>
            </a:lvl3pPr>
            <a:lvl4pPr>
              <a:defRPr sz="1600"/>
            </a:lvl4pPr>
            <a:lvl5pPr>
              <a:defRPr sz="1600"/>
            </a:lvl5pPr>
          </a:lstStyle>
          <a:p>
            <a:pPr lvl="0"/>
            <a:r>
              <a:rPr lang="en-US" dirty="0"/>
              <a:t>Presenter name or location</a:t>
            </a:r>
            <a:br>
              <a:rPr lang="en-US" dirty="0"/>
            </a:br>
            <a:r>
              <a:rPr lang="en-US" dirty="0"/>
              <a:t>Date</a:t>
            </a:r>
          </a:p>
        </p:txBody>
      </p:sp>
      <p:pic>
        <p:nvPicPr>
          <p:cNvPr id="10" name="Picture 9">
            <a:extLst>
              <a:ext uri="{FF2B5EF4-FFF2-40B4-BE49-F238E27FC236}">
                <a16:creationId xmlns:a16="http://schemas.microsoft.com/office/drawing/2014/main" id="{637FA213-4097-41EC-A6BA-A23FE7291C41}"/>
              </a:ext>
            </a:extLst>
          </p:cNvPr>
          <p:cNvPicPr>
            <a:picLocks noChangeAspect="1"/>
          </p:cNvPicPr>
          <p:nvPr/>
        </p:nvPicPr>
        <p:blipFill rotWithShape="1">
          <a:blip r:embed="rId2">
            <a:extLst>
              <a:ext uri="{28A0092B-C50C-407E-A947-70E740481C1C}">
                <a14:useLocalDpi xmlns:a14="http://schemas.microsoft.com/office/drawing/2010/main" val="0"/>
              </a:ext>
            </a:extLst>
          </a:blip>
          <a:srcRect l="78432" r="-1" b="3144"/>
          <a:stretch/>
        </p:blipFill>
        <p:spPr>
          <a:xfrm>
            <a:off x="5012732" y="2458906"/>
            <a:ext cx="1688088" cy="4399095"/>
          </a:xfrm>
          <a:prstGeom prst="rect">
            <a:avLst/>
          </a:prstGeom>
        </p:spPr>
      </p:pic>
      <p:sp>
        <p:nvSpPr>
          <p:cNvPr id="11" name="AutoShape 4">
            <a:extLst>
              <a:ext uri="{FF2B5EF4-FFF2-40B4-BE49-F238E27FC236}">
                <a16:creationId xmlns:a16="http://schemas.microsoft.com/office/drawing/2014/main" id="{C462858A-FCAA-4E18-A708-842561456E26}"/>
              </a:ext>
            </a:extLst>
          </p:cNvPr>
          <p:cNvSpPr>
            <a:spLocks noChangeAspect="1" noChangeArrowheads="1"/>
          </p:cNvSpPr>
          <p:nvPr/>
        </p:nvSpPr>
        <p:spPr bwMode="auto">
          <a:xfrm flipH="1">
            <a:off x="3849798" y="5212080"/>
            <a:ext cx="2841565" cy="1645920"/>
          </a:xfrm>
          <a:prstGeom prst="rtTriangle">
            <a:avLst/>
          </a:prstGeom>
          <a:gradFill>
            <a:gsLst>
              <a:gs pos="0">
                <a:srgbClr val="00FFFF"/>
              </a:gs>
              <a:gs pos="50000">
                <a:srgbClr val="00C9FF"/>
              </a:gs>
              <a:gs pos="98246">
                <a:srgbClr val="0099FF"/>
              </a:gs>
              <a:gs pos="0">
                <a:srgbClr val="00FFFF"/>
              </a:gs>
            </a:gsLst>
            <a:lin ang="0" scaled="1"/>
          </a:gradFill>
          <a:ln>
            <a:noFill/>
          </a:ln>
          <a:effectLst/>
        </p:spPr>
        <p:txBody>
          <a:bodyPr vert="horz" wrap="square" lIns="36556" tIns="36556" rIns="36556" bIns="36556"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sz="1799"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pic>
        <p:nvPicPr>
          <p:cNvPr id="9" name="Picture 8">
            <a:extLst>
              <a:ext uri="{FF2B5EF4-FFF2-40B4-BE49-F238E27FC236}">
                <a16:creationId xmlns:a16="http://schemas.microsoft.com/office/drawing/2014/main" id="{C5F08EA5-4D48-4D48-8228-9A10C78FD243}"/>
              </a:ext>
            </a:extLst>
          </p:cNvPr>
          <p:cNvPicPr/>
          <p:nvPr/>
        </p:nvPicPr>
        <p:blipFill>
          <a:blip r:embed="rId3" cstate="print">
            <a:extLst>
              <a:ext uri="{28A0092B-C50C-407E-A947-70E740481C1C}">
                <a14:useLocalDpi xmlns:a14="http://schemas.microsoft.com/office/drawing/2010/main" val="0"/>
              </a:ext>
            </a:extLst>
          </a:blip>
          <a:stretch>
            <a:fillRect/>
          </a:stretch>
        </p:blipFill>
        <p:spPr bwMode="auto">
          <a:xfrm>
            <a:off x="605442" y="563225"/>
            <a:ext cx="1603262" cy="515889"/>
          </a:xfrm>
          <a:prstGeom prst="rect">
            <a:avLst/>
          </a:prstGeom>
          <a:noFill/>
        </p:spPr>
      </p:pic>
    </p:spTree>
    <p:extLst>
      <p:ext uri="{BB962C8B-B14F-4D97-AF65-F5344CB8AC3E}">
        <p14:creationId xmlns:p14="http://schemas.microsoft.com/office/powerpoint/2010/main" val="3643865960"/>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vider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2C7B7-43B1-4111-854D-7C16712CECD9}"/>
              </a:ext>
            </a:extLst>
          </p:cNvPr>
          <p:cNvSpPr>
            <a:spLocks noGrp="1"/>
          </p:cNvSpPr>
          <p:nvPr>
            <p:ph type="title" hasCustomPrompt="1"/>
          </p:nvPr>
        </p:nvSpPr>
        <p:spPr/>
        <p:txBody>
          <a:bodyPr/>
          <a:lstStyle>
            <a:lvl1pPr>
              <a:defRPr/>
            </a:lvl1pPr>
          </a:lstStyle>
          <a:p>
            <a:r>
              <a:rPr lang="en-US" dirty="0"/>
              <a:t>Click to enter divider slide title</a:t>
            </a:r>
          </a:p>
        </p:txBody>
      </p:sp>
      <p:sp>
        <p:nvSpPr>
          <p:cNvPr id="3" name="Rectangle 2">
            <a:extLst>
              <a:ext uri="{FF2B5EF4-FFF2-40B4-BE49-F238E27FC236}">
                <a16:creationId xmlns:a16="http://schemas.microsoft.com/office/drawing/2014/main" id="{B59C44B1-010E-4C1C-8A26-6821D71AB5D9}"/>
              </a:ext>
            </a:extLst>
          </p:cNvPr>
          <p:cNvSpPr/>
          <p:nvPr userDrawn="1"/>
        </p:nvSpPr>
        <p:spPr>
          <a:xfrm>
            <a:off x="9596200" y="893"/>
            <a:ext cx="2589450" cy="6856214"/>
          </a:xfrm>
          <a:prstGeom prst="rect">
            <a:avLst/>
          </a:prstGeom>
          <a:solidFill>
            <a:srgbClr val="000000"/>
          </a:solidFill>
          <a:ln w="25400" cap="flat" cmpd="sng" algn="ctr">
            <a:noFill/>
            <a:prstDash val="solid"/>
          </a:ln>
          <a:effectLst/>
        </p:spPr>
        <p:txBody>
          <a:bodyPr rtlCol="0" anchor="ctr"/>
          <a:lstStyle/>
          <a:p>
            <a:pPr marL="0" marR="0" lvl="0" indent="0" algn="ctr" defTabSz="914126" eaLnBrk="1" fontAlgn="base" latinLnBrk="0" hangingPunct="1">
              <a:lnSpc>
                <a:spcPct val="100000"/>
              </a:lnSpc>
              <a:spcBef>
                <a:spcPct val="0"/>
              </a:spcBef>
              <a:spcAft>
                <a:spcPct val="0"/>
              </a:spcAft>
              <a:buClrTx/>
              <a:buSzTx/>
              <a:buFontTx/>
              <a:buNone/>
              <a:tabLst/>
              <a:defRPr/>
            </a:pPr>
            <a:endParaRPr kumimoji="0" lang="en-US" sz="1799" b="0" i="0" u="none" strike="noStrike" kern="0" cap="none" spc="0" normalizeH="0" baseline="0" noProof="0">
              <a:ln>
                <a:noFill/>
              </a:ln>
              <a:solidFill>
                <a:schemeClr val="tx2"/>
              </a:solidFill>
              <a:effectLst/>
              <a:uLnTx/>
              <a:uFillTx/>
              <a:latin typeface="Arial" panose="020B0604020202020204"/>
              <a:ea typeface="+mn-ea"/>
              <a:cs typeface="+mn-cs"/>
            </a:endParaRPr>
          </a:p>
        </p:txBody>
      </p:sp>
      <p:sp>
        <p:nvSpPr>
          <p:cNvPr id="4" name="AutoShape 2">
            <a:extLst>
              <a:ext uri="{FF2B5EF4-FFF2-40B4-BE49-F238E27FC236}">
                <a16:creationId xmlns:a16="http://schemas.microsoft.com/office/drawing/2014/main" id="{0051460E-F6C8-492A-B064-FE9A1A863BA2}"/>
              </a:ext>
            </a:extLst>
          </p:cNvPr>
          <p:cNvSpPr>
            <a:spLocks noChangeAspect="1" noChangeArrowheads="1"/>
          </p:cNvSpPr>
          <p:nvPr userDrawn="1"/>
        </p:nvSpPr>
        <p:spPr bwMode="auto">
          <a:xfrm>
            <a:off x="9596200" y="5352086"/>
            <a:ext cx="2589450" cy="1505023"/>
          </a:xfrm>
          <a:prstGeom prst="rtTriangle">
            <a:avLst/>
          </a:prstGeom>
          <a:solidFill>
            <a:srgbClr val="FFFFFF"/>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56" tIns="36556" rIns="36556" bIns="36556" numCol="1" anchor="t" anchorCtr="0" compatLnSpc="1">
            <a:prstTxWarp prst="textNoShape">
              <a:avLst/>
            </a:prstTxWarp>
          </a:bodyPr>
          <a:lstStyle/>
          <a:p>
            <a:pPr fontAlgn="base">
              <a:spcBef>
                <a:spcPct val="0"/>
              </a:spcBef>
              <a:spcAft>
                <a:spcPct val="0"/>
              </a:spcAft>
            </a:pPr>
            <a:endParaRPr lang="en-US">
              <a:solidFill>
                <a:srgbClr val="000000"/>
              </a:solidFill>
              <a:ea typeface="MS PGothic" pitchFamily="34" charset="-128"/>
            </a:endParaRPr>
          </a:p>
        </p:txBody>
      </p:sp>
      <p:sp>
        <p:nvSpPr>
          <p:cNvPr id="5" name="AutoShape 4">
            <a:extLst>
              <a:ext uri="{FF2B5EF4-FFF2-40B4-BE49-F238E27FC236}">
                <a16:creationId xmlns:a16="http://schemas.microsoft.com/office/drawing/2014/main" id="{941616A7-DF3C-4E5E-AFE3-77BE4E404B8A}"/>
              </a:ext>
            </a:extLst>
          </p:cNvPr>
          <p:cNvSpPr>
            <a:spLocks noChangeAspect="1" noChangeArrowheads="1"/>
          </p:cNvSpPr>
          <p:nvPr userDrawn="1"/>
        </p:nvSpPr>
        <p:spPr bwMode="auto">
          <a:xfrm flipH="1">
            <a:off x="4400818" y="3844107"/>
            <a:ext cx="5206528" cy="3015777"/>
          </a:xfrm>
          <a:prstGeom prst="rtTriangle">
            <a:avLst/>
          </a:prstGeom>
          <a:gradFill rotWithShape="1">
            <a:gsLst>
              <a:gs pos="0">
                <a:srgbClr val="00FFFF"/>
              </a:gs>
              <a:gs pos="40000">
                <a:srgbClr val="00C9FF"/>
              </a:gs>
              <a:gs pos="79000">
                <a:srgbClr val="0099FF"/>
              </a:gs>
            </a:gsLst>
            <a:lin ang="0" scaled="1"/>
          </a:gradFill>
          <a:ln>
            <a:noFill/>
          </a:ln>
          <a:effectLst/>
        </p:spPr>
        <p:txBody>
          <a:bodyPr vert="horz" wrap="square" lIns="36556" tIns="36556" rIns="36556" bIns="36556" numCol="1" anchor="t" anchorCtr="0" compatLnSpc="1">
            <a:prstTxWarp prst="textNoShape">
              <a:avLst/>
            </a:prstTxWarp>
          </a:bodyPr>
          <a:lstStyle/>
          <a:p>
            <a:pPr marL="0" marR="0" lvl="0" indent="0" defTabSz="914126" eaLnBrk="1" fontAlgn="base" latinLnBrk="0" hangingPunct="1">
              <a:lnSpc>
                <a:spcPct val="100000"/>
              </a:lnSpc>
              <a:spcBef>
                <a:spcPct val="0"/>
              </a:spcBef>
              <a:spcAft>
                <a:spcPct val="0"/>
              </a:spcAft>
              <a:buClrTx/>
              <a:buSzTx/>
              <a:buFontTx/>
              <a:buNone/>
              <a:tabLst/>
              <a:defRPr/>
            </a:pPr>
            <a:endParaRPr kumimoji="0" lang="en-US" sz="1799" b="0" i="0" u="none" strike="noStrike" kern="0" cap="none" spc="0" normalizeH="0" baseline="0" noProof="0">
              <a:ln>
                <a:noFill/>
              </a:ln>
              <a:solidFill>
                <a:srgbClr val="000000"/>
              </a:solidFill>
              <a:effectLst/>
              <a:uLnTx/>
              <a:uFillTx/>
              <a:ea typeface="MS PGothic" pitchFamily="34" charset="-128"/>
            </a:endParaRPr>
          </a:p>
        </p:txBody>
      </p:sp>
      <p:sp>
        <p:nvSpPr>
          <p:cNvPr id="6" name="Date Placeholder 3">
            <a:extLst>
              <a:ext uri="{FF2B5EF4-FFF2-40B4-BE49-F238E27FC236}">
                <a16:creationId xmlns:a16="http://schemas.microsoft.com/office/drawing/2014/main" id="{BD448DBE-7BD0-45C5-BE91-5CC69B728194}"/>
              </a:ext>
            </a:extLst>
          </p:cNvPr>
          <p:cNvSpPr txBox="1">
            <a:spLocks/>
          </p:cNvSpPr>
          <p:nvPr userDrawn="1"/>
        </p:nvSpPr>
        <p:spPr>
          <a:xfrm>
            <a:off x="0" y="6401929"/>
            <a:ext cx="1580032" cy="457200"/>
          </a:xfrm>
          <a:prstGeom prst="rect">
            <a:avLst/>
          </a:prstGeom>
        </p:spPr>
        <p:txBody>
          <a:bodyPr lIns="182832" tIns="0" rIns="0" bIns="182832"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r>
              <a:rPr lang="en-US" sz="800" dirty="0">
                <a:solidFill>
                  <a:schemeClr val="accent5"/>
                </a:solidFill>
              </a:rPr>
              <a:t>ZEBRA TECHNOLOGIES</a:t>
            </a:r>
          </a:p>
        </p:txBody>
      </p:sp>
    </p:spTree>
    <p:extLst>
      <p:ext uri="{BB962C8B-B14F-4D97-AF65-F5344CB8AC3E}">
        <p14:creationId xmlns:p14="http://schemas.microsoft.com/office/powerpoint/2010/main" val="25803687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vider 2">
    <p:bg>
      <p:bgPr>
        <a:solidFill>
          <a:schemeClr val="accent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9706E8-A757-4D7D-BA29-B00E4D670F94}"/>
              </a:ext>
            </a:extLst>
          </p:cNvPr>
          <p:cNvSpPr>
            <a:spLocks noGrp="1"/>
          </p:cNvSpPr>
          <p:nvPr>
            <p:ph type="title" hasCustomPrompt="1"/>
          </p:nvPr>
        </p:nvSpPr>
        <p:spPr/>
        <p:txBody>
          <a:bodyPr/>
          <a:lstStyle>
            <a:lvl1pPr>
              <a:defRPr>
                <a:solidFill>
                  <a:schemeClr val="bg1"/>
                </a:solidFill>
              </a:defRPr>
            </a:lvl1pPr>
          </a:lstStyle>
          <a:p>
            <a:r>
              <a:rPr lang="en-US" dirty="0"/>
              <a:t>Click to enter divider slide title</a:t>
            </a:r>
          </a:p>
        </p:txBody>
      </p:sp>
      <p:sp>
        <p:nvSpPr>
          <p:cNvPr id="6" name="Rectangle 5">
            <a:extLst>
              <a:ext uri="{FF2B5EF4-FFF2-40B4-BE49-F238E27FC236}">
                <a16:creationId xmlns:a16="http://schemas.microsoft.com/office/drawing/2014/main" id="{D59BC03B-4C9A-4C64-92B4-10A027EE2F2F}"/>
              </a:ext>
            </a:extLst>
          </p:cNvPr>
          <p:cNvSpPr/>
          <p:nvPr userDrawn="1"/>
        </p:nvSpPr>
        <p:spPr>
          <a:xfrm>
            <a:off x="9901443" y="893"/>
            <a:ext cx="2307103" cy="6856214"/>
          </a:xfrm>
          <a:prstGeom prst="rect">
            <a:avLst/>
          </a:prstGeom>
          <a:gradFill>
            <a:gsLst>
              <a:gs pos="0">
                <a:srgbClr val="00FFFF"/>
              </a:gs>
              <a:gs pos="50000">
                <a:srgbClr val="00C9FF"/>
              </a:gs>
              <a:gs pos="100000">
                <a:srgbClr val="0099FF"/>
              </a:gs>
            </a:gsLst>
            <a:lin ang="0" scaled="1"/>
          </a:gradFill>
          <a:ln w="25400" cap="flat" cmpd="sng" algn="ctr">
            <a:noFill/>
            <a:prstDash val="solid"/>
          </a:ln>
          <a:effectLst/>
        </p:spPr>
        <p:txBody>
          <a:bodyPr rtlCol="0" anchor="ctr"/>
          <a:lstStyle/>
          <a:p>
            <a:pPr marL="0" marR="0" lvl="0" indent="0" algn="ctr" defTabSz="914126" eaLnBrk="1" fontAlgn="base" latinLnBrk="0" hangingPunct="1">
              <a:lnSpc>
                <a:spcPct val="100000"/>
              </a:lnSpc>
              <a:spcBef>
                <a:spcPct val="0"/>
              </a:spcBef>
              <a:spcAft>
                <a:spcPct val="0"/>
              </a:spcAft>
              <a:buClrTx/>
              <a:buSzTx/>
              <a:buFontTx/>
              <a:buNone/>
              <a:tabLst/>
              <a:defRPr/>
            </a:pPr>
            <a:endParaRPr kumimoji="0" lang="en-US" sz="1799"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7" name="AutoShape 4">
            <a:extLst>
              <a:ext uri="{FF2B5EF4-FFF2-40B4-BE49-F238E27FC236}">
                <a16:creationId xmlns:a16="http://schemas.microsoft.com/office/drawing/2014/main" id="{9C5831F1-3A81-49F1-A28E-A83FC662F0CE}"/>
              </a:ext>
            </a:extLst>
          </p:cNvPr>
          <p:cNvSpPr>
            <a:spLocks noChangeAspect="1" noChangeArrowheads="1"/>
          </p:cNvSpPr>
          <p:nvPr userDrawn="1"/>
        </p:nvSpPr>
        <p:spPr bwMode="auto">
          <a:xfrm flipH="1" flipV="1">
            <a:off x="7594345" y="-1"/>
            <a:ext cx="2318970" cy="1343219"/>
          </a:xfrm>
          <a:prstGeom prst="rtTriangle">
            <a:avLst/>
          </a:prstGeom>
          <a:solidFill>
            <a:srgbClr val="FFFFFF"/>
          </a:solidFill>
          <a:ln>
            <a:noFill/>
          </a:ln>
          <a:effectLst/>
        </p:spPr>
        <p:txBody>
          <a:bodyPr vert="horz" wrap="square" lIns="36556" tIns="36556" rIns="36556" bIns="36556" numCol="1" anchor="t" anchorCtr="0" compatLnSpc="1">
            <a:prstTxWarp prst="textNoShape">
              <a:avLst/>
            </a:prstTxWarp>
          </a:bodyPr>
          <a:lstStyle/>
          <a:p>
            <a:pPr marL="0" marR="0" lvl="0" indent="0" defTabSz="914126" eaLnBrk="1" fontAlgn="base" latinLnBrk="0" hangingPunct="1">
              <a:lnSpc>
                <a:spcPct val="100000"/>
              </a:lnSpc>
              <a:spcBef>
                <a:spcPct val="0"/>
              </a:spcBef>
              <a:spcAft>
                <a:spcPct val="0"/>
              </a:spcAft>
              <a:buClrTx/>
              <a:buSzTx/>
              <a:buFontTx/>
              <a:buNone/>
              <a:tabLst/>
              <a:defRPr/>
            </a:pPr>
            <a:endParaRPr kumimoji="0" lang="en-US" sz="1799" b="0" i="0" u="none" strike="noStrike" kern="0" cap="none" spc="0" normalizeH="0" baseline="0" noProof="0">
              <a:ln>
                <a:noFill/>
              </a:ln>
              <a:solidFill>
                <a:srgbClr val="000000"/>
              </a:solidFill>
              <a:effectLst/>
              <a:uLnTx/>
              <a:uFillTx/>
              <a:ea typeface="MS PGothic" pitchFamily="34" charset="-128"/>
            </a:endParaRPr>
          </a:p>
        </p:txBody>
      </p:sp>
      <p:sp>
        <p:nvSpPr>
          <p:cNvPr id="8" name="AutoShape 4">
            <a:extLst>
              <a:ext uri="{FF2B5EF4-FFF2-40B4-BE49-F238E27FC236}">
                <a16:creationId xmlns:a16="http://schemas.microsoft.com/office/drawing/2014/main" id="{BEE23220-23CE-4C57-B25F-29B45A16F081}"/>
              </a:ext>
            </a:extLst>
          </p:cNvPr>
          <p:cNvSpPr>
            <a:spLocks noChangeAspect="1" noChangeArrowheads="1"/>
          </p:cNvSpPr>
          <p:nvPr userDrawn="1"/>
        </p:nvSpPr>
        <p:spPr bwMode="auto">
          <a:xfrm flipV="1">
            <a:off x="9889571" y="-2"/>
            <a:ext cx="2318973" cy="1343221"/>
          </a:xfrm>
          <a:prstGeom prst="rtTriangle">
            <a:avLst/>
          </a:prstGeom>
          <a:solidFill>
            <a:srgbClr val="FFFFFF"/>
          </a:solidFill>
          <a:ln>
            <a:noFill/>
          </a:ln>
          <a:effectLst/>
        </p:spPr>
        <p:txBody>
          <a:bodyPr vert="horz" wrap="square" lIns="36556" tIns="36556" rIns="36556" bIns="36556" numCol="1" anchor="t" anchorCtr="0" compatLnSpc="1">
            <a:prstTxWarp prst="textNoShape">
              <a:avLst/>
            </a:prstTxWarp>
          </a:bodyPr>
          <a:lstStyle/>
          <a:p>
            <a:pPr marL="0" marR="0" lvl="0" indent="0" defTabSz="914126" eaLnBrk="1" fontAlgn="base" latinLnBrk="0" hangingPunct="1">
              <a:lnSpc>
                <a:spcPct val="100000"/>
              </a:lnSpc>
              <a:spcBef>
                <a:spcPct val="0"/>
              </a:spcBef>
              <a:spcAft>
                <a:spcPct val="0"/>
              </a:spcAft>
              <a:buClrTx/>
              <a:buSzTx/>
              <a:buFontTx/>
              <a:buNone/>
              <a:tabLst/>
              <a:defRPr/>
            </a:pPr>
            <a:endParaRPr kumimoji="0" lang="en-US" sz="1799" b="0" i="0" u="none" strike="noStrike" kern="0" cap="none" spc="0" normalizeH="0" baseline="0" noProof="0">
              <a:ln>
                <a:noFill/>
              </a:ln>
              <a:solidFill>
                <a:srgbClr val="000000"/>
              </a:solidFill>
              <a:effectLst/>
              <a:uLnTx/>
              <a:uFillTx/>
              <a:ea typeface="MS PGothic" pitchFamily="34" charset="-128"/>
            </a:endParaRPr>
          </a:p>
        </p:txBody>
      </p:sp>
      <p:sp>
        <p:nvSpPr>
          <p:cNvPr id="9" name="Date Placeholder 3">
            <a:extLst>
              <a:ext uri="{FF2B5EF4-FFF2-40B4-BE49-F238E27FC236}">
                <a16:creationId xmlns:a16="http://schemas.microsoft.com/office/drawing/2014/main" id="{E3CAAD04-268E-4987-A8D4-4F6D39BC6FCD}"/>
              </a:ext>
            </a:extLst>
          </p:cNvPr>
          <p:cNvSpPr txBox="1">
            <a:spLocks/>
          </p:cNvSpPr>
          <p:nvPr userDrawn="1"/>
        </p:nvSpPr>
        <p:spPr>
          <a:xfrm>
            <a:off x="0" y="6401929"/>
            <a:ext cx="1580032" cy="457200"/>
          </a:xfrm>
          <a:prstGeom prst="rect">
            <a:avLst/>
          </a:prstGeom>
        </p:spPr>
        <p:txBody>
          <a:bodyPr lIns="182832" tIns="0" rIns="0" bIns="182832"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r>
              <a:rPr lang="en-US" sz="800" dirty="0">
                <a:solidFill>
                  <a:schemeClr val="bg2"/>
                </a:solidFill>
              </a:rPr>
              <a:t>ZEBRA TECHNOLOGIES</a:t>
            </a:r>
          </a:p>
        </p:txBody>
      </p:sp>
    </p:spTree>
    <p:extLst>
      <p:ext uri="{BB962C8B-B14F-4D97-AF65-F5344CB8AC3E}">
        <p14:creationId xmlns:p14="http://schemas.microsoft.com/office/powerpoint/2010/main" val="33815970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vider 3">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2B1A8F-1784-4881-B45F-FC94A08523B0}"/>
              </a:ext>
            </a:extLst>
          </p:cNvPr>
          <p:cNvSpPr>
            <a:spLocks noGrp="1"/>
          </p:cNvSpPr>
          <p:nvPr>
            <p:ph type="title" hasCustomPrompt="1"/>
          </p:nvPr>
        </p:nvSpPr>
        <p:spPr>
          <a:xfrm>
            <a:off x="603346" y="1344168"/>
            <a:ext cx="8721104" cy="923544"/>
          </a:xfrm>
        </p:spPr>
        <p:txBody>
          <a:bodyPr/>
          <a:lstStyle>
            <a:lvl1pPr>
              <a:defRPr/>
            </a:lvl1pPr>
          </a:lstStyle>
          <a:p>
            <a:r>
              <a:rPr lang="en-US" dirty="0"/>
              <a:t>Click to enter divider slide title</a:t>
            </a:r>
          </a:p>
        </p:txBody>
      </p:sp>
      <p:sp>
        <p:nvSpPr>
          <p:cNvPr id="4" name="Rectangle 3">
            <a:extLst>
              <a:ext uri="{FF2B5EF4-FFF2-40B4-BE49-F238E27FC236}">
                <a16:creationId xmlns:a16="http://schemas.microsoft.com/office/drawing/2014/main" id="{C502D2C2-B670-4548-98A6-464D571842BA}"/>
              </a:ext>
            </a:extLst>
          </p:cNvPr>
          <p:cNvSpPr/>
          <p:nvPr userDrawn="1"/>
        </p:nvSpPr>
        <p:spPr>
          <a:xfrm>
            <a:off x="10487921" y="0"/>
            <a:ext cx="1697730" cy="6858000"/>
          </a:xfrm>
          <a:prstGeom prst="rect">
            <a:avLst/>
          </a:prstGeom>
          <a:solidFill>
            <a:srgbClr val="00C9FF"/>
          </a:solidFill>
          <a:ln w="9525" cap="flat" cmpd="sng" algn="ctr">
            <a:noFill/>
            <a:prstDash val="solid"/>
          </a:ln>
          <a:effectLst/>
        </p:spPr>
        <p:txBody>
          <a:bodyPr lIns="121867" tIns="0" rIns="121867" bIns="0" rtlCol="0" anchor="ctr"/>
          <a:lstStyle/>
          <a:p>
            <a:pPr marL="0" marR="0" lvl="0" indent="0" algn="ctr" defTabSz="914126" eaLnBrk="1" fontAlgn="base" latinLnBrk="0" hangingPunct="1">
              <a:lnSpc>
                <a:spcPct val="80000"/>
              </a:lnSpc>
              <a:spcBef>
                <a:spcPct val="0"/>
              </a:spcBef>
              <a:spcAft>
                <a:spcPct val="0"/>
              </a:spcAft>
              <a:buClrTx/>
              <a:buSzTx/>
              <a:buFontTx/>
              <a:buNone/>
              <a:tabLst/>
              <a:defRPr/>
            </a:pPr>
            <a:endParaRPr kumimoji="0" lang="en-US" sz="1799" b="1" i="0" u="none" strike="noStrike" kern="0" cap="none" spc="0" normalizeH="0" baseline="0" noProof="0" dirty="0">
              <a:ln>
                <a:noFill/>
              </a:ln>
              <a:solidFill>
                <a:schemeClr val="tx2"/>
              </a:solidFill>
              <a:effectLst/>
              <a:uLnTx/>
              <a:uFillTx/>
              <a:latin typeface="Arial" panose="020B0604020202020204"/>
              <a:ea typeface="+mn-ea"/>
              <a:cs typeface="Arial" charset="0"/>
            </a:endParaRPr>
          </a:p>
        </p:txBody>
      </p:sp>
      <p:sp>
        <p:nvSpPr>
          <p:cNvPr id="5" name="Rectangle 4">
            <a:extLst>
              <a:ext uri="{FF2B5EF4-FFF2-40B4-BE49-F238E27FC236}">
                <a16:creationId xmlns:a16="http://schemas.microsoft.com/office/drawing/2014/main" id="{04E0AEBD-6812-4AA1-AFCB-BB7CF467D339}"/>
              </a:ext>
            </a:extLst>
          </p:cNvPr>
          <p:cNvSpPr/>
          <p:nvPr userDrawn="1"/>
        </p:nvSpPr>
        <p:spPr>
          <a:xfrm>
            <a:off x="10487921" y="0"/>
            <a:ext cx="1697730" cy="344994"/>
          </a:xfrm>
          <a:prstGeom prst="rect">
            <a:avLst/>
          </a:prstGeom>
          <a:solidFill>
            <a:srgbClr val="FFFFFF"/>
          </a:solidFill>
          <a:ln w="9525" cap="flat" cmpd="sng" algn="ctr">
            <a:noFill/>
            <a:prstDash val="solid"/>
          </a:ln>
          <a:effectLst/>
        </p:spPr>
        <p:txBody>
          <a:bodyPr lIns="121867" tIns="0" rIns="121867" bIns="0" rtlCol="0" anchor="ctr"/>
          <a:lstStyle/>
          <a:p>
            <a:pPr marL="0" marR="0" lvl="0" indent="0" algn="ctr" defTabSz="914126" eaLnBrk="1" fontAlgn="base" latinLnBrk="0" hangingPunct="1">
              <a:lnSpc>
                <a:spcPct val="80000"/>
              </a:lnSpc>
              <a:spcBef>
                <a:spcPct val="0"/>
              </a:spcBef>
              <a:spcAft>
                <a:spcPct val="0"/>
              </a:spcAft>
              <a:buClrTx/>
              <a:buSzTx/>
              <a:buFontTx/>
              <a:buNone/>
              <a:tabLst/>
              <a:defRPr/>
            </a:pPr>
            <a:endParaRPr kumimoji="0" lang="en-US" sz="1799" b="1" i="0" u="none" strike="noStrike" kern="0" cap="none" spc="0" normalizeH="0" baseline="0" noProof="0" dirty="0">
              <a:ln>
                <a:noFill/>
              </a:ln>
              <a:solidFill>
                <a:srgbClr val="FFFFFF"/>
              </a:solidFill>
              <a:effectLst/>
              <a:uLnTx/>
              <a:uFillTx/>
              <a:latin typeface="Arial" panose="020B0604020202020204"/>
              <a:ea typeface="+mn-ea"/>
              <a:cs typeface="Arial" charset="0"/>
            </a:endParaRPr>
          </a:p>
        </p:txBody>
      </p:sp>
      <p:sp>
        <p:nvSpPr>
          <p:cNvPr id="6" name="AutoShape 4">
            <a:extLst>
              <a:ext uri="{FF2B5EF4-FFF2-40B4-BE49-F238E27FC236}">
                <a16:creationId xmlns:a16="http://schemas.microsoft.com/office/drawing/2014/main" id="{A506B7F3-32B6-4800-9FAF-E17558EDB792}"/>
              </a:ext>
            </a:extLst>
          </p:cNvPr>
          <p:cNvSpPr>
            <a:spLocks noChangeAspect="1" noChangeArrowheads="1"/>
          </p:cNvSpPr>
          <p:nvPr userDrawn="1"/>
        </p:nvSpPr>
        <p:spPr bwMode="auto">
          <a:xfrm flipV="1">
            <a:off x="10486662" y="344994"/>
            <a:ext cx="1713036" cy="992242"/>
          </a:xfrm>
          <a:prstGeom prst="rtTriangle">
            <a:avLst/>
          </a:prstGeom>
          <a:solidFill>
            <a:srgbClr val="FFFFFF"/>
          </a:solidFill>
          <a:ln>
            <a:noFill/>
          </a:ln>
          <a:effectLst/>
        </p:spPr>
        <p:txBody>
          <a:bodyPr vert="horz" wrap="square" lIns="36556" tIns="36556" rIns="36556" bIns="36556"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sz="1799"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7" name="Date Placeholder 3">
            <a:extLst>
              <a:ext uri="{FF2B5EF4-FFF2-40B4-BE49-F238E27FC236}">
                <a16:creationId xmlns:a16="http://schemas.microsoft.com/office/drawing/2014/main" id="{802C695D-D94C-4079-8824-3C6A27EB2D34}"/>
              </a:ext>
            </a:extLst>
          </p:cNvPr>
          <p:cNvSpPr txBox="1">
            <a:spLocks/>
          </p:cNvSpPr>
          <p:nvPr userDrawn="1"/>
        </p:nvSpPr>
        <p:spPr>
          <a:xfrm>
            <a:off x="0" y="6401929"/>
            <a:ext cx="1580032" cy="457200"/>
          </a:xfrm>
          <a:prstGeom prst="rect">
            <a:avLst/>
          </a:prstGeom>
        </p:spPr>
        <p:txBody>
          <a:bodyPr lIns="182832" tIns="0" rIns="0" bIns="182832"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r>
              <a:rPr lang="en-US" sz="800" dirty="0">
                <a:solidFill>
                  <a:schemeClr val="accent5"/>
                </a:solidFill>
              </a:rPr>
              <a:t>ZEBRA TECHNOLOGIES</a:t>
            </a:r>
          </a:p>
        </p:txBody>
      </p:sp>
    </p:spTree>
    <p:extLst>
      <p:ext uri="{BB962C8B-B14F-4D97-AF65-F5344CB8AC3E}">
        <p14:creationId xmlns:p14="http://schemas.microsoft.com/office/powerpoint/2010/main" val="1322072229"/>
      </p:ext>
    </p:extLst>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vider 4">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07F356-477D-4BE5-A22D-225C8D51BA2B}"/>
              </a:ext>
            </a:extLst>
          </p:cNvPr>
          <p:cNvSpPr>
            <a:spLocks noGrp="1"/>
          </p:cNvSpPr>
          <p:nvPr>
            <p:ph type="title" hasCustomPrompt="1"/>
          </p:nvPr>
        </p:nvSpPr>
        <p:spPr>
          <a:xfrm>
            <a:off x="603346" y="1344168"/>
            <a:ext cx="6070035" cy="2516632"/>
          </a:xfrm>
        </p:spPr>
        <p:txBody>
          <a:bodyPr/>
          <a:lstStyle>
            <a:lvl1pPr>
              <a:defRPr>
                <a:solidFill>
                  <a:schemeClr val="bg1"/>
                </a:solidFill>
              </a:defRPr>
            </a:lvl1pPr>
          </a:lstStyle>
          <a:p>
            <a:r>
              <a:rPr lang="en-US" dirty="0"/>
              <a:t>Click to enter divider slide title</a:t>
            </a:r>
          </a:p>
        </p:txBody>
      </p:sp>
      <p:sp>
        <p:nvSpPr>
          <p:cNvPr id="3" name="Date Placeholder 3">
            <a:extLst>
              <a:ext uri="{FF2B5EF4-FFF2-40B4-BE49-F238E27FC236}">
                <a16:creationId xmlns:a16="http://schemas.microsoft.com/office/drawing/2014/main" id="{82B68700-7976-4710-A0B3-F32C5203F27D}"/>
              </a:ext>
            </a:extLst>
          </p:cNvPr>
          <p:cNvSpPr txBox="1">
            <a:spLocks/>
          </p:cNvSpPr>
          <p:nvPr userDrawn="1"/>
        </p:nvSpPr>
        <p:spPr>
          <a:xfrm>
            <a:off x="0" y="6401929"/>
            <a:ext cx="1580032" cy="457200"/>
          </a:xfrm>
          <a:prstGeom prst="rect">
            <a:avLst/>
          </a:prstGeom>
        </p:spPr>
        <p:txBody>
          <a:bodyPr lIns="182832" tIns="0" rIns="0" bIns="182832"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r>
              <a:rPr lang="en-US" sz="800" dirty="0">
                <a:solidFill>
                  <a:schemeClr val="bg2"/>
                </a:solidFill>
              </a:rPr>
              <a:t>ZEBRA TECHNOLOGIES</a:t>
            </a:r>
          </a:p>
        </p:txBody>
      </p:sp>
    </p:spTree>
    <p:extLst>
      <p:ext uri="{BB962C8B-B14F-4D97-AF65-F5344CB8AC3E}">
        <p14:creationId xmlns:p14="http://schemas.microsoft.com/office/powerpoint/2010/main" val="4756538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Image 3-Overlay 2">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71EA12A8-655D-4B00-88AA-38A9A9056A51}"/>
              </a:ext>
            </a:extLst>
          </p:cNvPr>
          <p:cNvSpPr>
            <a:spLocks noGrp="1"/>
          </p:cNvSpPr>
          <p:nvPr>
            <p:ph type="pic" sz="quarter" idx="11"/>
          </p:nvPr>
        </p:nvSpPr>
        <p:spPr>
          <a:xfrm>
            <a:off x="0" y="0"/>
            <a:ext cx="12188825" cy="6858000"/>
          </a:xfrm>
        </p:spPr>
        <p:txBody>
          <a:bodyPr/>
          <a:lstStyle/>
          <a:p>
            <a:endParaRPr lang="en-US" dirty="0"/>
          </a:p>
        </p:txBody>
      </p:sp>
      <p:sp>
        <p:nvSpPr>
          <p:cNvPr id="6" name="TextBox 5">
            <a:extLst>
              <a:ext uri="{FF2B5EF4-FFF2-40B4-BE49-F238E27FC236}">
                <a16:creationId xmlns:a16="http://schemas.microsoft.com/office/drawing/2014/main" id="{279AED79-89B9-476E-96B6-E41520AEB7B3}"/>
              </a:ext>
            </a:extLst>
          </p:cNvPr>
          <p:cNvSpPr txBox="1"/>
          <p:nvPr userDrawn="1"/>
        </p:nvSpPr>
        <p:spPr>
          <a:xfrm>
            <a:off x="3173" y="3664506"/>
            <a:ext cx="12185652" cy="823273"/>
          </a:xfrm>
          <a:prstGeom prst="rect">
            <a:avLst/>
          </a:prstGeom>
        </p:spPr>
        <p:txBody>
          <a:bodyPr wrap="square" lIns="0" tIns="0" rIns="0" bIns="0" rtlCol="0">
            <a:noAutofit/>
          </a:bodyPr>
          <a:lstStyle/>
          <a:p>
            <a:pPr marL="0" marR="0" lvl="0" indent="0" algn="ctr" defTabSz="914126" rtl="0" eaLnBrk="1" fontAlgn="auto" latinLnBrk="0" hangingPunct="1">
              <a:lnSpc>
                <a:spcPct val="100000"/>
              </a:lnSpc>
              <a:spcBef>
                <a:spcPct val="0"/>
              </a:spcBef>
              <a:spcAft>
                <a:spcPts val="0"/>
              </a:spcAft>
              <a:buClrTx/>
              <a:buSzTx/>
              <a:buFontTx/>
              <a:buNone/>
              <a:tabLst/>
              <a:defRPr/>
            </a:pPr>
            <a:r>
              <a:rPr kumimoji="0" lang="en-US" sz="2799" b="0" i="0" u="none" strike="noStrike" kern="1200" cap="none" spc="0" normalizeH="0" baseline="0" noProof="0" dirty="0">
                <a:ln>
                  <a:noFill/>
                </a:ln>
                <a:solidFill>
                  <a:srgbClr val="CCCCCC"/>
                </a:solidFill>
                <a:effectLst/>
                <a:uLnTx/>
                <a:uFillTx/>
                <a:latin typeface="Arial" panose="020B0604020202020204"/>
                <a:ea typeface="ＭＳ Ｐゴシック"/>
                <a:cs typeface="+mn-cs"/>
              </a:rPr>
              <a:t>IMAGE AREA – FULL SLIDE (7.5” h x 13.33” w)</a:t>
            </a:r>
            <a:br>
              <a:rPr kumimoji="0" lang="en-US" sz="2799" b="0" i="0" u="none" strike="noStrike" kern="1200" cap="none" spc="0" normalizeH="0" baseline="0" noProof="0" dirty="0">
                <a:ln>
                  <a:noFill/>
                </a:ln>
                <a:solidFill>
                  <a:srgbClr val="CCCCCC"/>
                </a:solidFill>
                <a:effectLst/>
                <a:uLnTx/>
                <a:uFillTx/>
                <a:latin typeface="Arial" panose="020B0604020202020204"/>
                <a:ea typeface="ＭＳ Ｐゴシック"/>
                <a:cs typeface="+mn-cs"/>
              </a:rPr>
            </a:br>
            <a:r>
              <a:rPr kumimoji="0" lang="en-US" sz="2799" b="0" i="0" u="none" strike="noStrike" kern="1200" cap="none" spc="0" normalizeH="0" baseline="0" noProof="0" dirty="0">
                <a:ln>
                  <a:noFill/>
                </a:ln>
                <a:solidFill>
                  <a:srgbClr val="FF0000"/>
                </a:solidFill>
                <a:effectLst/>
                <a:uLnTx/>
                <a:uFillTx/>
                <a:latin typeface="Arial" panose="020B0604020202020204"/>
                <a:ea typeface="ＭＳ Ｐゴシック"/>
                <a:cs typeface="+mn-cs"/>
              </a:rPr>
              <a:t>Apply Overlay 2 after adding picture</a:t>
            </a:r>
            <a:endParaRPr kumimoji="0" lang="en-US" sz="2799" b="0" i="0" u="none" strike="noStrike" kern="1200" cap="none" spc="0" normalizeH="0" baseline="0" noProof="0" dirty="0">
              <a:ln>
                <a:noFill/>
              </a:ln>
              <a:solidFill>
                <a:srgbClr val="CCCCCC"/>
              </a:solidFill>
              <a:effectLst/>
              <a:uLnTx/>
              <a:uFillTx/>
              <a:latin typeface="Arial" panose="020B0604020202020204"/>
              <a:ea typeface="ＭＳ Ｐゴシック"/>
              <a:cs typeface="+mn-cs"/>
            </a:endParaRPr>
          </a:p>
        </p:txBody>
      </p:sp>
      <p:sp>
        <p:nvSpPr>
          <p:cNvPr id="11" name="Slide Number Placeholder 2">
            <a:extLst>
              <a:ext uri="{FF2B5EF4-FFF2-40B4-BE49-F238E27FC236}">
                <a16:creationId xmlns:a16="http://schemas.microsoft.com/office/drawing/2014/main" id="{545498CA-D3B4-4272-AB2F-1C288B9CE516}"/>
              </a:ext>
            </a:extLst>
          </p:cNvPr>
          <p:cNvSpPr>
            <a:spLocks noGrp="1"/>
          </p:cNvSpPr>
          <p:nvPr>
            <p:ph type="sldNum" sz="quarter" idx="4"/>
          </p:nvPr>
        </p:nvSpPr>
        <p:spPr>
          <a:xfrm>
            <a:off x="10924234" y="6401929"/>
            <a:ext cx="1264591" cy="457200"/>
          </a:xfrm>
          <a:prstGeom prst="rect">
            <a:avLst/>
          </a:prstGeom>
        </p:spPr>
        <p:txBody>
          <a:bodyPr vert="horz" lIns="0" tIns="0" rIns="182880" bIns="182880" rtlCol="0" anchor="b" anchorCtr="0"/>
          <a:lstStyle>
            <a:lvl1pPr algn="r">
              <a:defRPr sz="800">
                <a:solidFill>
                  <a:schemeClr val="tx1"/>
                </a:solidFill>
              </a:defRPr>
            </a:lvl1pPr>
          </a:lstStyle>
          <a:p>
            <a:pPr defTabSz="914126" fontAlgn="auto">
              <a:spcBef>
                <a:spcPts val="0"/>
              </a:spcBef>
              <a:spcAft>
                <a:spcPts val="0"/>
              </a:spcAft>
            </a:pPr>
            <a:fld id="{F19F85D4-6AC3-4CF9-A1A5-831DFC2C241F}" type="slidenum">
              <a:rPr lang="en-US" smtClean="0">
                <a:solidFill>
                  <a:srgbClr val="000000"/>
                </a:solidFill>
                <a:latin typeface="Arial" panose="020B0604020202020204"/>
                <a:ea typeface="+mn-ea"/>
              </a:rPr>
              <a:pPr defTabSz="914126" fontAlgn="auto">
                <a:spcBef>
                  <a:spcPts val="0"/>
                </a:spcBef>
                <a:spcAft>
                  <a:spcPts val="0"/>
                </a:spcAft>
              </a:pPr>
              <a:t>‹#›</a:t>
            </a:fld>
            <a:endParaRPr lang="en-US">
              <a:solidFill>
                <a:srgbClr val="000000"/>
              </a:solidFill>
              <a:latin typeface="Arial" panose="020B0604020202020204"/>
              <a:ea typeface="+mn-ea"/>
            </a:endParaRPr>
          </a:p>
        </p:txBody>
      </p:sp>
      <p:sp>
        <p:nvSpPr>
          <p:cNvPr id="3" name="Text Placeholder 2">
            <a:extLst>
              <a:ext uri="{FF2B5EF4-FFF2-40B4-BE49-F238E27FC236}">
                <a16:creationId xmlns:a16="http://schemas.microsoft.com/office/drawing/2014/main" id="{088203A7-D8E1-4A07-BEA9-BEA5F70FAA74}"/>
              </a:ext>
            </a:extLst>
          </p:cNvPr>
          <p:cNvSpPr>
            <a:spLocks noGrp="1"/>
          </p:cNvSpPr>
          <p:nvPr>
            <p:ph type="body" sz="quarter" idx="13" hasCustomPrompt="1"/>
          </p:nvPr>
        </p:nvSpPr>
        <p:spPr>
          <a:xfrm>
            <a:off x="457081" y="457200"/>
            <a:ext cx="2742486" cy="1737360"/>
          </a:xfrm>
        </p:spPr>
        <p:txBody>
          <a:bodyPr/>
          <a:lstStyle>
            <a:lvl1pPr marL="0" indent="0">
              <a:buNone/>
              <a:defRPr sz="2399">
                <a:solidFill>
                  <a:schemeClr val="bg2"/>
                </a:solidFill>
              </a:defRPr>
            </a:lvl1pPr>
          </a:lstStyle>
          <a:p>
            <a:pPr lvl="0"/>
            <a:r>
              <a:rPr lang="en-US" dirty="0"/>
              <a:t>Click to enter text</a:t>
            </a:r>
          </a:p>
        </p:txBody>
      </p:sp>
    </p:spTree>
    <p:extLst>
      <p:ext uri="{BB962C8B-B14F-4D97-AF65-F5344CB8AC3E}">
        <p14:creationId xmlns:p14="http://schemas.microsoft.com/office/powerpoint/2010/main" val="38234301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Image 3-Overlay 3">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71EA12A8-655D-4B00-88AA-38A9A9056A51}"/>
              </a:ext>
            </a:extLst>
          </p:cNvPr>
          <p:cNvSpPr>
            <a:spLocks noGrp="1"/>
          </p:cNvSpPr>
          <p:nvPr>
            <p:ph type="pic" sz="quarter" idx="11"/>
          </p:nvPr>
        </p:nvSpPr>
        <p:spPr>
          <a:xfrm>
            <a:off x="0" y="0"/>
            <a:ext cx="12188825" cy="6858000"/>
          </a:xfrm>
        </p:spPr>
        <p:txBody>
          <a:bodyPr/>
          <a:lstStyle/>
          <a:p>
            <a:endParaRPr lang="en-US" dirty="0"/>
          </a:p>
        </p:txBody>
      </p:sp>
      <p:sp>
        <p:nvSpPr>
          <p:cNvPr id="6" name="TextBox 5">
            <a:extLst>
              <a:ext uri="{FF2B5EF4-FFF2-40B4-BE49-F238E27FC236}">
                <a16:creationId xmlns:a16="http://schemas.microsoft.com/office/drawing/2014/main" id="{279AED79-89B9-476E-96B6-E41520AEB7B3}"/>
              </a:ext>
            </a:extLst>
          </p:cNvPr>
          <p:cNvSpPr txBox="1"/>
          <p:nvPr userDrawn="1"/>
        </p:nvSpPr>
        <p:spPr>
          <a:xfrm>
            <a:off x="3173" y="3664506"/>
            <a:ext cx="12185652" cy="861774"/>
          </a:xfrm>
          <a:prstGeom prst="rect">
            <a:avLst/>
          </a:prstGeom>
        </p:spPr>
        <p:txBody>
          <a:bodyPr wrap="square" lIns="0" tIns="0" rIns="0" bIns="0" rtlCol="0">
            <a:spAutoFit/>
          </a:bodyPr>
          <a:lstStyle/>
          <a:p>
            <a:pPr marL="0" marR="0" lvl="0" indent="0" algn="ctr" defTabSz="914126" rtl="0" eaLnBrk="1" fontAlgn="auto" latinLnBrk="0" hangingPunct="1">
              <a:lnSpc>
                <a:spcPct val="100000"/>
              </a:lnSpc>
              <a:spcBef>
                <a:spcPct val="0"/>
              </a:spcBef>
              <a:spcAft>
                <a:spcPts val="0"/>
              </a:spcAft>
              <a:buClrTx/>
              <a:buSzTx/>
              <a:buFontTx/>
              <a:buNone/>
              <a:tabLst/>
              <a:defRPr/>
            </a:pPr>
            <a:r>
              <a:rPr kumimoji="0" lang="en-US" sz="2799" b="0" i="0" u="none" strike="noStrike" kern="1200" cap="none" spc="0" normalizeH="0" baseline="0" noProof="0" dirty="0">
                <a:ln>
                  <a:noFill/>
                </a:ln>
                <a:solidFill>
                  <a:srgbClr val="CCCCCC"/>
                </a:solidFill>
                <a:effectLst/>
                <a:uLnTx/>
                <a:uFillTx/>
                <a:latin typeface="Arial" panose="020B0604020202020204"/>
                <a:ea typeface="ＭＳ Ｐゴシック"/>
                <a:cs typeface="+mn-cs"/>
              </a:rPr>
              <a:t>IMAGE AREA – FULL SLIDE (7.5” h x 13.33” w)</a:t>
            </a:r>
            <a:br>
              <a:rPr kumimoji="0" lang="en-US" sz="2799" b="0" i="0" u="none" strike="noStrike" kern="1200" cap="none" spc="0" normalizeH="0" baseline="0" noProof="0" dirty="0">
                <a:ln>
                  <a:noFill/>
                </a:ln>
                <a:solidFill>
                  <a:srgbClr val="CCCCCC"/>
                </a:solidFill>
                <a:effectLst/>
                <a:uLnTx/>
                <a:uFillTx/>
                <a:latin typeface="Arial" panose="020B0604020202020204"/>
                <a:ea typeface="ＭＳ Ｐゴシック"/>
                <a:cs typeface="+mn-cs"/>
              </a:rPr>
            </a:br>
            <a:r>
              <a:rPr kumimoji="0" lang="en-US" sz="2799" b="0" i="0" u="none" strike="noStrike" kern="1200" cap="none" spc="0" normalizeH="0" baseline="0" noProof="0" dirty="0">
                <a:ln>
                  <a:noFill/>
                </a:ln>
                <a:solidFill>
                  <a:srgbClr val="FF0000"/>
                </a:solidFill>
                <a:effectLst/>
                <a:uLnTx/>
                <a:uFillTx/>
                <a:latin typeface="Arial" panose="020B0604020202020204"/>
                <a:ea typeface="ＭＳ Ｐゴシック"/>
                <a:cs typeface="+mn-cs"/>
              </a:rPr>
              <a:t>Apply Overlay 3 after adding picture</a:t>
            </a:r>
            <a:endParaRPr kumimoji="0" lang="en-US" sz="2799" b="0" i="0" u="none" strike="noStrike" kern="1200" cap="none" spc="0" normalizeH="0" baseline="0" noProof="0" dirty="0">
              <a:ln>
                <a:noFill/>
              </a:ln>
              <a:solidFill>
                <a:srgbClr val="CCCCCC"/>
              </a:solidFill>
              <a:effectLst/>
              <a:uLnTx/>
              <a:uFillTx/>
              <a:latin typeface="Arial" panose="020B0604020202020204"/>
              <a:ea typeface="ＭＳ Ｐゴシック"/>
              <a:cs typeface="+mn-cs"/>
            </a:endParaRPr>
          </a:p>
        </p:txBody>
      </p:sp>
      <p:sp>
        <p:nvSpPr>
          <p:cNvPr id="9" name="Slide Number Placeholder 2">
            <a:extLst>
              <a:ext uri="{FF2B5EF4-FFF2-40B4-BE49-F238E27FC236}">
                <a16:creationId xmlns:a16="http://schemas.microsoft.com/office/drawing/2014/main" id="{40014030-CC6A-48FE-A108-C5B31F79073C}"/>
              </a:ext>
            </a:extLst>
          </p:cNvPr>
          <p:cNvSpPr>
            <a:spLocks noGrp="1"/>
          </p:cNvSpPr>
          <p:nvPr>
            <p:ph type="sldNum" sz="quarter" idx="4"/>
          </p:nvPr>
        </p:nvSpPr>
        <p:spPr>
          <a:xfrm>
            <a:off x="10924234" y="6401929"/>
            <a:ext cx="1264591" cy="457200"/>
          </a:xfrm>
          <a:prstGeom prst="rect">
            <a:avLst/>
          </a:prstGeom>
        </p:spPr>
        <p:txBody>
          <a:bodyPr vert="horz" lIns="0" tIns="0" rIns="182880" bIns="182880" rtlCol="0" anchor="b" anchorCtr="0"/>
          <a:lstStyle>
            <a:lvl1pPr algn="r">
              <a:defRPr sz="800">
                <a:solidFill>
                  <a:schemeClr val="tx1"/>
                </a:solidFill>
              </a:defRPr>
            </a:lvl1pPr>
          </a:lstStyle>
          <a:p>
            <a:pPr defTabSz="914126" fontAlgn="auto">
              <a:spcBef>
                <a:spcPts val="0"/>
              </a:spcBef>
              <a:spcAft>
                <a:spcPts val="0"/>
              </a:spcAft>
            </a:pPr>
            <a:fld id="{F19F85D4-6AC3-4CF9-A1A5-831DFC2C241F}" type="slidenum">
              <a:rPr lang="en-US" smtClean="0">
                <a:solidFill>
                  <a:srgbClr val="000000"/>
                </a:solidFill>
                <a:latin typeface="Arial" panose="020B0604020202020204"/>
                <a:ea typeface="+mn-ea"/>
              </a:rPr>
              <a:pPr defTabSz="914126" fontAlgn="auto">
                <a:spcBef>
                  <a:spcPts val="0"/>
                </a:spcBef>
                <a:spcAft>
                  <a:spcPts val="0"/>
                </a:spcAft>
              </a:pPr>
              <a:t>‹#›</a:t>
            </a:fld>
            <a:endParaRPr lang="en-US">
              <a:solidFill>
                <a:srgbClr val="000000"/>
              </a:solidFill>
              <a:latin typeface="Arial" panose="020B0604020202020204"/>
              <a:ea typeface="+mn-ea"/>
            </a:endParaRPr>
          </a:p>
        </p:txBody>
      </p:sp>
    </p:spTree>
    <p:extLst>
      <p:ext uri="{BB962C8B-B14F-4D97-AF65-F5344CB8AC3E}">
        <p14:creationId xmlns:p14="http://schemas.microsoft.com/office/powerpoint/2010/main" val="12673008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Image 1-Black">
    <p:bg>
      <p:bgRef idx="1001">
        <a:schemeClr val="bg1"/>
      </p:bgRef>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5C09FBE9-A303-4A97-A792-D6075DECCCE6}"/>
              </a:ext>
            </a:extLst>
          </p:cNvPr>
          <p:cNvSpPr>
            <a:spLocks noGrp="1"/>
          </p:cNvSpPr>
          <p:nvPr>
            <p:ph type="pic" sz="quarter" idx="12"/>
          </p:nvPr>
        </p:nvSpPr>
        <p:spPr>
          <a:xfrm>
            <a:off x="5417611" y="0"/>
            <a:ext cx="6764798" cy="6858000"/>
          </a:xfrm>
        </p:spPr>
        <p:txBody>
          <a:bodyPr/>
          <a:lstStyle/>
          <a:p>
            <a:endParaRPr lang="en-US"/>
          </a:p>
        </p:txBody>
      </p:sp>
      <p:sp>
        <p:nvSpPr>
          <p:cNvPr id="2" name="Title 1">
            <a:extLst>
              <a:ext uri="{FF2B5EF4-FFF2-40B4-BE49-F238E27FC236}">
                <a16:creationId xmlns:a16="http://schemas.microsoft.com/office/drawing/2014/main" id="{A5CB2C8C-BBC3-4CB4-A679-24462238F407}"/>
              </a:ext>
            </a:extLst>
          </p:cNvPr>
          <p:cNvSpPr>
            <a:spLocks noGrp="1"/>
          </p:cNvSpPr>
          <p:nvPr>
            <p:ph type="title" hasCustomPrompt="1"/>
          </p:nvPr>
        </p:nvSpPr>
        <p:spPr/>
        <p:txBody>
          <a:bodyPr/>
          <a:lstStyle>
            <a:lvl1pPr>
              <a:defRPr/>
            </a:lvl1pPr>
          </a:lstStyle>
          <a:p>
            <a:r>
              <a:rPr lang="en-US" dirty="0"/>
              <a:t>Click to enter headline</a:t>
            </a:r>
          </a:p>
        </p:txBody>
      </p:sp>
      <p:sp>
        <p:nvSpPr>
          <p:cNvPr id="4" name="Text Placeholder 3">
            <a:extLst>
              <a:ext uri="{FF2B5EF4-FFF2-40B4-BE49-F238E27FC236}">
                <a16:creationId xmlns:a16="http://schemas.microsoft.com/office/drawing/2014/main" id="{ED0EAC1D-C901-4858-A756-4CE03BC3568E}"/>
              </a:ext>
            </a:extLst>
          </p:cNvPr>
          <p:cNvSpPr>
            <a:spLocks noGrp="1"/>
          </p:cNvSpPr>
          <p:nvPr>
            <p:ph type="body" sz="quarter" idx="10" hasCustomPrompt="1"/>
          </p:nvPr>
        </p:nvSpPr>
        <p:spPr>
          <a:xfrm>
            <a:off x="457081" y="1508760"/>
            <a:ext cx="4479393" cy="737729"/>
          </a:xfrm>
        </p:spPr>
        <p:txBody>
          <a:bodyPr/>
          <a:lstStyle>
            <a:lvl1pPr marL="0" indent="0">
              <a:buNone/>
              <a:defRPr sz="2399">
                <a:solidFill>
                  <a:schemeClr val="accent1"/>
                </a:solidFill>
              </a:defRPr>
            </a:lvl1pPr>
          </a:lstStyle>
          <a:p>
            <a:pPr lvl="0"/>
            <a:r>
              <a:rPr lang="en-US" dirty="0"/>
              <a:t>Click to enter subhead</a:t>
            </a:r>
          </a:p>
        </p:txBody>
      </p:sp>
      <p:sp>
        <p:nvSpPr>
          <p:cNvPr id="9" name="Date Placeholder 3">
            <a:extLst>
              <a:ext uri="{FF2B5EF4-FFF2-40B4-BE49-F238E27FC236}">
                <a16:creationId xmlns:a16="http://schemas.microsoft.com/office/drawing/2014/main" id="{36C0A249-756A-47ED-8637-1125701A113E}"/>
              </a:ext>
            </a:extLst>
          </p:cNvPr>
          <p:cNvSpPr txBox="1">
            <a:spLocks/>
          </p:cNvSpPr>
          <p:nvPr userDrawn="1"/>
        </p:nvSpPr>
        <p:spPr>
          <a:xfrm>
            <a:off x="0" y="6401929"/>
            <a:ext cx="1580032" cy="457200"/>
          </a:xfrm>
          <a:prstGeom prst="rect">
            <a:avLst/>
          </a:prstGeom>
        </p:spPr>
        <p:txBody>
          <a:bodyPr lIns="182832" tIns="0" rIns="0" bIns="182832"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chemeClr val="accent5"/>
                </a:solidFill>
                <a:effectLst/>
                <a:uLnTx/>
                <a:uFillTx/>
                <a:latin typeface="Arial" pitchFamily="34" charset="0"/>
                <a:ea typeface="MS PGothic" pitchFamily="34" charset="-128"/>
                <a:cs typeface="+mn-cs"/>
              </a:rPr>
              <a:t>ZEBRA TECHNOLOGIES</a:t>
            </a:r>
          </a:p>
        </p:txBody>
      </p:sp>
      <p:sp>
        <p:nvSpPr>
          <p:cNvPr id="12" name="TextBox 11">
            <a:extLst>
              <a:ext uri="{FF2B5EF4-FFF2-40B4-BE49-F238E27FC236}">
                <a16:creationId xmlns:a16="http://schemas.microsoft.com/office/drawing/2014/main" id="{C029F865-C323-4E1F-9E89-FB35E5524111}"/>
              </a:ext>
            </a:extLst>
          </p:cNvPr>
          <p:cNvSpPr txBox="1"/>
          <p:nvPr userDrawn="1"/>
        </p:nvSpPr>
        <p:spPr>
          <a:xfrm>
            <a:off x="5417611" y="2113479"/>
            <a:ext cx="6764798" cy="861774"/>
          </a:xfrm>
          <a:prstGeom prst="rect">
            <a:avLst/>
          </a:prstGeom>
        </p:spPr>
        <p:txBody>
          <a:bodyPr wrap="square" lIns="0" tIns="0" rIns="0" bIns="0" rtlCol="0">
            <a:spAutoFit/>
          </a:bodyPr>
          <a:lstStyle/>
          <a:p>
            <a:pPr marL="0" marR="0" lvl="0" indent="0" algn="ctr" defTabSz="914126" rtl="0" eaLnBrk="1" fontAlgn="base" latinLnBrk="0" hangingPunct="1">
              <a:lnSpc>
                <a:spcPct val="100000"/>
              </a:lnSpc>
              <a:spcBef>
                <a:spcPct val="0"/>
              </a:spcBef>
              <a:spcAft>
                <a:spcPct val="0"/>
              </a:spcAft>
              <a:buClrTx/>
              <a:buSzTx/>
              <a:buFontTx/>
              <a:buNone/>
              <a:tabLst/>
              <a:defRPr/>
            </a:pPr>
            <a:r>
              <a:rPr kumimoji="0" lang="en-US" sz="2799" b="0" i="0" u="none" strike="noStrike" kern="1200" cap="none" spc="0" normalizeH="0" baseline="0" noProof="0" dirty="0">
                <a:ln>
                  <a:noFill/>
                </a:ln>
                <a:solidFill>
                  <a:srgbClr val="CCCCCC"/>
                </a:solidFill>
                <a:effectLst/>
                <a:uLnTx/>
                <a:uFillTx/>
                <a:latin typeface="Arial" panose="020B0604020202020204"/>
                <a:ea typeface="ＭＳ Ｐゴシック"/>
                <a:cs typeface="+mn-cs"/>
              </a:rPr>
              <a:t>IMAGE AREA</a:t>
            </a:r>
            <a:br>
              <a:rPr kumimoji="0" lang="en-US" sz="2799" b="0" i="0" u="none" strike="noStrike" kern="1200" cap="none" spc="0" normalizeH="0" baseline="0" noProof="0" dirty="0">
                <a:ln>
                  <a:noFill/>
                </a:ln>
                <a:solidFill>
                  <a:srgbClr val="CCCCCC"/>
                </a:solidFill>
                <a:effectLst/>
                <a:uLnTx/>
                <a:uFillTx/>
                <a:latin typeface="Arial" panose="020B0604020202020204"/>
                <a:ea typeface="ＭＳ Ｐゴシック"/>
                <a:cs typeface="+mn-cs"/>
              </a:rPr>
            </a:br>
            <a:r>
              <a:rPr kumimoji="0" lang="en-US" sz="2799" b="0" i="0" u="none" strike="noStrike" kern="1200" cap="none" spc="0" normalizeH="0" baseline="0" noProof="0" dirty="0">
                <a:ln>
                  <a:noFill/>
                </a:ln>
                <a:solidFill>
                  <a:srgbClr val="CCCCCC"/>
                </a:solidFill>
                <a:effectLst/>
                <a:uLnTx/>
                <a:uFillTx/>
                <a:latin typeface="Arial" panose="020B0604020202020204"/>
                <a:ea typeface="ＭＳ Ｐゴシック"/>
                <a:cs typeface="+mn-cs"/>
              </a:rPr>
              <a:t>7.5” h x 7.4”w</a:t>
            </a:r>
          </a:p>
        </p:txBody>
      </p:sp>
      <p:sp>
        <p:nvSpPr>
          <p:cNvPr id="13" name="AutoShape 4">
            <a:extLst>
              <a:ext uri="{FF2B5EF4-FFF2-40B4-BE49-F238E27FC236}">
                <a16:creationId xmlns:a16="http://schemas.microsoft.com/office/drawing/2014/main" id="{3A3AD4D7-FC6D-4D62-8B0A-987E74EA3CA3}"/>
              </a:ext>
            </a:extLst>
          </p:cNvPr>
          <p:cNvSpPr>
            <a:spLocks noChangeAspect="1" noChangeArrowheads="1"/>
          </p:cNvSpPr>
          <p:nvPr userDrawn="1"/>
        </p:nvSpPr>
        <p:spPr bwMode="auto">
          <a:xfrm flipH="1">
            <a:off x="3049640" y="5486400"/>
            <a:ext cx="2367971" cy="1371600"/>
          </a:xfrm>
          <a:prstGeom prst="rtTriangle">
            <a:avLst/>
          </a:prstGeom>
          <a:gradFill>
            <a:gsLst>
              <a:gs pos="0">
                <a:srgbClr val="00FFFF"/>
              </a:gs>
              <a:gs pos="50000">
                <a:srgbClr val="00C9FF"/>
              </a:gs>
              <a:gs pos="98246">
                <a:srgbClr val="0099FF"/>
              </a:gs>
              <a:gs pos="0">
                <a:srgbClr val="00FFFF"/>
              </a:gs>
            </a:gsLst>
            <a:lin ang="0" scaled="1"/>
          </a:gradFill>
          <a:ln>
            <a:noFill/>
          </a:ln>
          <a:effectLst/>
        </p:spPr>
        <p:txBody>
          <a:bodyPr vert="horz" wrap="square" lIns="36556" tIns="36556" rIns="36556" bIns="36556" numCol="1" anchor="t" anchorCtr="0" compatLnSpc="1">
            <a:prstTxWarp prst="textNoShape">
              <a:avLst/>
            </a:prstTxWarp>
          </a:body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sz="1799" b="0" i="0" u="none" strike="noStrike" kern="0" cap="none" spc="0" normalizeH="0" baseline="0" noProof="0">
              <a:ln>
                <a:noFill/>
              </a:ln>
              <a:solidFill>
                <a:srgbClr val="000000"/>
              </a:solidFill>
              <a:effectLst/>
              <a:uLnTx/>
              <a:uFillTx/>
              <a:latin typeface="Arial" panose="020B0604020202020204"/>
              <a:ea typeface="MS PGothic" pitchFamily="34" charset="-128"/>
              <a:cs typeface="+mn-cs"/>
            </a:endParaRPr>
          </a:p>
        </p:txBody>
      </p:sp>
      <p:sp>
        <p:nvSpPr>
          <p:cNvPr id="10" name="Slide Number Placeholder 2">
            <a:extLst>
              <a:ext uri="{FF2B5EF4-FFF2-40B4-BE49-F238E27FC236}">
                <a16:creationId xmlns:a16="http://schemas.microsoft.com/office/drawing/2014/main" id="{0CE16DF2-2647-48FF-82B1-15B260573D41}"/>
              </a:ext>
            </a:extLst>
          </p:cNvPr>
          <p:cNvSpPr>
            <a:spLocks noGrp="1"/>
          </p:cNvSpPr>
          <p:nvPr>
            <p:ph type="sldNum" sz="quarter" idx="4"/>
          </p:nvPr>
        </p:nvSpPr>
        <p:spPr>
          <a:xfrm>
            <a:off x="10924234" y="6401929"/>
            <a:ext cx="1264591" cy="457200"/>
          </a:xfrm>
          <a:prstGeom prst="rect">
            <a:avLst/>
          </a:prstGeom>
        </p:spPr>
        <p:txBody>
          <a:bodyPr vert="horz" lIns="0" tIns="0" rIns="182880" bIns="182880" rtlCol="0" anchor="b" anchorCtr="0"/>
          <a:lstStyle>
            <a:lvl1pPr algn="r">
              <a:defRPr sz="800">
                <a:solidFill>
                  <a:schemeClr val="tx1"/>
                </a:solidFill>
              </a:defRPr>
            </a:lvl1pPr>
          </a:lstStyle>
          <a:p>
            <a:pPr defTabSz="914126" fontAlgn="auto">
              <a:spcBef>
                <a:spcPts val="0"/>
              </a:spcBef>
              <a:spcAft>
                <a:spcPts val="0"/>
              </a:spcAft>
            </a:pPr>
            <a:fld id="{F19F85D4-6AC3-4CF9-A1A5-831DFC2C241F}" type="slidenum">
              <a:rPr lang="en-US" smtClean="0">
                <a:solidFill>
                  <a:srgbClr val="FFFFFF"/>
                </a:solidFill>
                <a:latin typeface="Arial" panose="020B0604020202020204"/>
                <a:ea typeface="+mn-ea"/>
              </a:rPr>
              <a:pPr defTabSz="914126" fontAlgn="auto">
                <a:spcBef>
                  <a:spcPts val="0"/>
                </a:spcBef>
                <a:spcAft>
                  <a:spcPts val="0"/>
                </a:spcAft>
              </a:pPr>
              <a:t>‹#›</a:t>
            </a:fld>
            <a:endParaRPr lang="en-US">
              <a:solidFill>
                <a:srgbClr val="FFFFFF"/>
              </a:solidFill>
              <a:latin typeface="Arial" panose="020B0604020202020204"/>
              <a:ea typeface="+mn-ea"/>
            </a:endParaRPr>
          </a:p>
        </p:txBody>
      </p:sp>
      <p:sp>
        <p:nvSpPr>
          <p:cNvPr id="8" name="Text Placeholder 7">
            <a:extLst>
              <a:ext uri="{FF2B5EF4-FFF2-40B4-BE49-F238E27FC236}">
                <a16:creationId xmlns:a16="http://schemas.microsoft.com/office/drawing/2014/main" id="{956EBFC5-062A-47A1-98D2-2F030F007AF6}"/>
              </a:ext>
            </a:extLst>
          </p:cNvPr>
          <p:cNvSpPr>
            <a:spLocks noGrp="1"/>
          </p:cNvSpPr>
          <p:nvPr>
            <p:ph type="body" sz="quarter" idx="13"/>
          </p:nvPr>
        </p:nvSpPr>
        <p:spPr>
          <a:xfrm>
            <a:off x="457200" y="2606040"/>
            <a:ext cx="4479925" cy="2871216"/>
          </a:xfrm>
        </p:spPr>
        <p:txBody>
          <a:bodyPr/>
          <a:lstStyle>
            <a:lvl1pPr>
              <a:buClr>
                <a:schemeClr val="accent1"/>
              </a:buClr>
              <a:defRPr/>
            </a:lvl1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520793976"/>
      </p:ext>
    </p:extLst>
  </p:cSld>
  <p:clrMapOvr>
    <a:overrideClrMapping bg1="dk1" tx1="lt1" bg2="dk2" tx2="lt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Image 1-White">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5C09FBE9-A303-4A97-A792-D6075DECCCE6}"/>
              </a:ext>
            </a:extLst>
          </p:cNvPr>
          <p:cNvSpPr>
            <a:spLocks noGrp="1"/>
          </p:cNvSpPr>
          <p:nvPr>
            <p:ph type="pic" sz="quarter" idx="12"/>
          </p:nvPr>
        </p:nvSpPr>
        <p:spPr>
          <a:xfrm>
            <a:off x="5417611" y="0"/>
            <a:ext cx="6764798" cy="6858000"/>
          </a:xfrm>
        </p:spPr>
        <p:txBody>
          <a:bodyPr/>
          <a:lstStyle/>
          <a:p>
            <a:endParaRPr lang="en-US" dirty="0"/>
          </a:p>
        </p:txBody>
      </p:sp>
      <p:sp>
        <p:nvSpPr>
          <p:cNvPr id="2" name="Title 1">
            <a:extLst>
              <a:ext uri="{FF2B5EF4-FFF2-40B4-BE49-F238E27FC236}">
                <a16:creationId xmlns:a16="http://schemas.microsoft.com/office/drawing/2014/main" id="{A5CB2C8C-BBC3-4CB4-A679-24462238F407}"/>
              </a:ext>
            </a:extLst>
          </p:cNvPr>
          <p:cNvSpPr>
            <a:spLocks noGrp="1"/>
          </p:cNvSpPr>
          <p:nvPr>
            <p:ph type="title" hasCustomPrompt="1"/>
          </p:nvPr>
        </p:nvSpPr>
        <p:spPr/>
        <p:txBody>
          <a:bodyPr/>
          <a:lstStyle>
            <a:lvl1pPr>
              <a:defRPr/>
            </a:lvl1pPr>
          </a:lstStyle>
          <a:p>
            <a:r>
              <a:rPr lang="en-US" dirty="0"/>
              <a:t>Click to enter headline</a:t>
            </a:r>
          </a:p>
        </p:txBody>
      </p:sp>
      <p:sp>
        <p:nvSpPr>
          <p:cNvPr id="4" name="Text Placeholder 3">
            <a:extLst>
              <a:ext uri="{FF2B5EF4-FFF2-40B4-BE49-F238E27FC236}">
                <a16:creationId xmlns:a16="http://schemas.microsoft.com/office/drawing/2014/main" id="{ED0EAC1D-C901-4858-A756-4CE03BC3568E}"/>
              </a:ext>
            </a:extLst>
          </p:cNvPr>
          <p:cNvSpPr>
            <a:spLocks noGrp="1"/>
          </p:cNvSpPr>
          <p:nvPr>
            <p:ph type="body" sz="quarter" idx="10" hasCustomPrompt="1"/>
          </p:nvPr>
        </p:nvSpPr>
        <p:spPr>
          <a:xfrm>
            <a:off x="457081" y="1508760"/>
            <a:ext cx="4479393" cy="737729"/>
          </a:xfrm>
        </p:spPr>
        <p:txBody>
          <a:bodyPr/>
          <a:lstStyle>
            <a:lvl1pPr marL="0" indent="0">
              <a:buNone/>
              <a:defRPr sz="2399">
                <a:solidFill>
                  <a:schemeClr val="accent1"/>
                </a:solidFill>
              </a:defRPr>
            </a:lvl1pPr>
          </a:lstStyle>
          <a:p>
            <a:pPr lvl="0"/>
            <a:r>
              <a:rPr lang="en-US" dirty="0"/>
              <a:t>Click to enter subhead</a:t>
            </a:r>
          </a:p>
        </p:txBody>
      </p:sp>
      <p:sp>
        <p:nvSpPr>
          <p:cNvPr id="9" name="Date Placeholder 3">
            <a:extLst>
              <a:ext uri="{FF2B5EF4-FFF2-40B4-BE49-F238E27FC236}">
                <a16:creationId xmlns:a16="http://schemas.microsoft.com/office/drawing/2014/main" id="{36C0A249-756A-47ED-8637-1125701A113E}"/>
              </a:ext>
            </a:extLst>
          </p:cNvPr>
          <p:cNvSpPr txBox="1">
            <a:spLocks/>
          </p:cNvSpPr>
          <p:nvPr userDrawn="1"/>
        </p:nvSpPr>
        <p:spPr>
          <a:xfrm>
            <a:off x="0" y="6401929"/>
            <a:ext cx="1580032" cy="457200"/>
          </a:xfrm>
          <a:prstGeom prst="rect">
            <a:avLst/>
          </a:prstGeom>
        </p:spPr>
        <p:txBody>
          <a:bodyPr lIns="182832" tIns="0" rIns="0" bIns="182832"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chemeClr val="accent5"/>
                </a:solidFill>
                <a:effectLst/>
                <a:uLnTx/>
                <a:uFillTx/>
                <a:latin typeface="Arial" pitchFamily="34" charset="0"/>
                <a:ea typeface="MS PGothic" pitchFamily="34" charset="-128"/>
                <a:cs typeface="+mn-cs"/>
              </a:rPr>
              <a:t>ZEBRA TECHNOLOGIES</a:t>
            </a:r>
          </a:p>
        </p:txBody>
      </p:sp>
      <p:sp>
        <p:nvSpPr>
          <p:cNvPr id="12" name="TextBox 11">
            <a:extLst>
              <a:ext uri="{FF2B5EF4-FFF2-40B4-BE49-F238E27FC236}">
                <a16:creationId xmlns:a16="http://schemas.microsoft.com/office/drawing/2014/main" id="{C029F865-C323-4E1F-9E89-FB35E5524111}"/>
              </a:ext>
            </a:extLst>
          </p:cNvPr>
          <p:cNvSpPr txBox="1"/>
          <p:nvPr userDrawn="1"/>
        </p:nvSpPr>
        <p:spPr>
          <a:xfrm>
            <a:off x="5326195" y="2312313"/>
            <a:ext cx="6856214" cy="861774"/>
          </a:xfrm>
          <a:prstGeom prst="rect">
            <a:avLst/>
          </a:prstGeom>
        </p:spPr>
        <p:txBody>
          <a:bodyPr wrap="square" lIns="0" tIns="0" rIns="0" bIns="0" rtlCol="0">
            <a:spAutoFit/>
          </a:bodyPr>
          <a:lstStyle/>
          <a:p>
            <a:pPr marL="0" marR="0" lvl="0" indent="0" algn="ctr" defTabSz="914126" rtl="0" eaLnBrk="1" fontAlgn="base" latinLnBrk="0" hangingPunct="1">
              <a:lnSpc>
                <a:spcPct val="100000"/>
              </a:lnSpc>
              <a:spcBef>
                <a:spcPct val="0"/>
              </a:spcBef>
              <a:spcAft>
                <a:spcPct val="0"/>
              </a:spcAft>
              <a:buClrTx/>
              <a:buSzTx/>
              <a:buFontTx/>
              <a:buNone/>
              <a:tabLst/>
              <a:defRPr/>
            </a:pPr>
            <a:r>
              <a:rPr kumimoji="0" lang="en-US" sz="2799" b="0" i="0" u="none" strike="noStrike" kern="1200" cap="none" spc="0" normalizeH="0" baseline="0" noProof="0" dirty="0">
                <a:ln>
                  <a:noFill/>
                </a:ln>
                <a:solidFill>
                  <a:srgbClr val="CCCCCC"/>
                </a:solidFill>
                <a:effectLst/>
                <a:uLnTx/>
                <a:uFillTx/>
                <a:latin typeface="Arial" panose="020B0604020202020204"/>
                <a:ea typeface="ＭＳ Ｐゴシック"/>
                <a:cs typeface="+mn-cs"/>
              </a:rPr>
              <a:t>IMAGE AREA</a:t>
            </a:r>
            <a:br>
              <a:rPr kumimoji="0" lang="en-US" sz="2799" b="0" i="0" u="none" strike="noStrike" kern="1200" cap="none" spc="0" normalizeH="0" baseline="0" noProof="0" dirty="0">
                <a:ln>
                  <a:noFill/>
                </a:ln>
                <a:solidFill>
                  <a:srgbClr val="CCCCCC"/>
                </a:solidFill>
                <a:effectLst/>
                <a:uLnTx/>
                <a:uFillTx/>
                <a:latin typeface="Arial" panose="020B0604020202020204"/>
                <a:ea typeface="ＭＳ Ｐゴシック"/>
                <a:cs typeface="+mn-cs"/>
              </a:rPr>
            </a:br>
            <a:r>
              <a:rPr kumimoji="0" lang="en-US" sz="2799" b="0" i="0" u="none" strike="noStrike" kern="1200" cap="none" spc="0" normalizeH="0" baseline="0" noProof="0" dirty="0">
                <a:ln>
                  <a:noFill/>
                </a:ln>
                <a:solidFill>
                  <a:srgbClr val="CCCCCC"/>
                </a:solidFill>
                <a:effectLst/>
                <a:uLnTx/>
                <a:uFillTx/>
                <a:latin typeface="Arial" panose="020B0604020202020204"/>
                <a:ea typeface="ＭＳ Ｐゴシック"/>
                <a:cs typeface="+mn-cs"/>
              </a:rPr>
              <a:t>7.5” h x 7.4”w</a:t>
            </a:r>
          </a:p>
        </p:txBody>
      </p:sp>
      <p:sp>
        <p:nvSpPr>
          <p:cNvPr id="13" name="AutoShape 4">
            <a:extLst>
              <a:ext uri="{FF2B5EF4-FFF2-40B4-BE49-F238E27FC236}">
                <a16:creationId xmlns:a16="http://schemas.microsoft.com/office/drawing/2014/main" id="{3A3AD4D7-FC6D-4D62-8B0A-987E74EA3CA3}"/>
              </a:ext>
            </a:extLst>
          </p:cNvPr>
          <p:cNvSpPr>
            <a:spLocks noChangeAspect="1" noChangeArrowheads="1"/>
          </p:cNvSpPr>
          <p:nvPr userDrawn="1"/>
        </p:nvSpPr>
        <p:spPr bwMode="auto">
          <a:xfrm flipH="1">
            <a:off x="3049640" y="5486400"/>
            <a:ext cx="2367971" cy="1371600"/>
          </a:xfrm>
          <a:prstGeom prst="rtTriangle">
            <a:avLst/>
          </a:prstGeom>
          <a:gradFill>
            <a:gsLst>
              <a:gs pos="0">
                <a:srgbClr val="00FFFF"/>
              </a:gs>
              <a:gs pos="50000">
                <a:srgbClr val="00C9FF"/>
              </a:gs>
              <a:gs pos="98246">
                <a:srgbClr val="0099FF"/>
              </a:gs>
              <a:gs pos="0">
                <a:srgbClr val="00FFFF"/>
              </a:gs>
            </a:gsLst>
            <a:lin ang="0" scaled="1"/>
          </a:gradFill>
          <a:ln>
            <a:noFill/>
          </a:ln>
          <a:effectLst/>
        </p:spPr>
        <p:txBody>
          <a:bodyPr vert="horz" wrap="square" lIns="36556" tIns="36556" rIns="36556" bIns="36556" numCol="1" anchor="t" anchorCtr="0" compatLnSpc="1">
            <a:prstTxWarp prst="textNoShape">
              <a:avLst/>
            </a:prstTxWarp>
          </a:body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sz="1799" b="0" i="0" u="none" strike="noStrike" kern="0" cap="none" spc="0" normalizeH="0" baseline="0" noProof="0">
              <a:ln>
                <a:noFill/>
              </a:ln>
              <a:solidFill>
                <a:srgbClr val="000000"/>
              </a:solidFill>
              <a:effectLst/>
              <a:uLnTx/>
              <a:uFillTx/>
              <a:latin typeface="Arial" panose="020B0604020202020204"/>
              <a:ea typeface="MS PGothic" pitchFamily="34" charset="-128"/>
              <a:cs typeface="+mn-cs"/>
            </a:endParaRPr>
          </a:p>
        </p:txBody>
      </p:sp>
      <p:sp>
        <p:nvSpPr>
          <p:cNvPr id="16" name="Slide Number Placeholder 2">
            <a:extLst>
              <a:ext uri="{FF2B5EF4-FFF2-40B4-BE49-F238E27FC236}">
                <a16:creationId xmlns:a16="http://schemas.microsoft.com/office/drawing/2014/main" id="{8DE86CAA-FCF2-4490-897B-F9A069E52FCD}"/>
              </a:ext>
            </a:extLst>
          </p:cNvPr>
          <p:cNvSpPr>
            <a:spLocks noGrp="1"/>
          </p:cNvSpPr>
          <p:nvPr>
            <p:ph type="sldNum" sz="quarter" idx="4"/>
          </p:nvPr>
        </p:nvSpPr>
        <p:spPr>
          <a:xfrm>
            <a:off x="10924234" y="6401929"/>
            <a:ext cx="1264591" cy="457200"/>
          </a:xfrm>
          <a:prstGeom prst="rect">
            <a:avLst/>
          </a:prstGeom>
        </p:spPr>
        <p:txBody>
          <a:bodyPr vert="horz" lIns="0" tIns="0" rIns="182880" bIns="182880" rtlCol="0" anchor="b" anchorCtr="0"/>
          <a:lstStyle>
            <a:lvl1pPr algn="r">
              <a:defRPr sz="800">
                <a:solidFill>
                  <a:schemeClr val="tx1"/>
                </a:solidFill>
              </a:defRPr>
            </a:lvl1pPr>
          </a:lstStyle>
          <a:p>
            <a:pPr defTabSz="914126" fontAlgn="auto">
              <a:spcBef>
                <a:spcPts val="0"/>
              </a:spcBef>
              <a:spcAft>
                <a:spcPts val="0"/>
              </a:spcAft>
            </a:pPr>
            <a:fld id="{F19F85D4-6AC3-4CF9-A1A5-831DFC2C241F}" type="slidenum">
              <a:rPr lang="en-US" smtClean="0">
                <a:solidFill>
                  <a:srgbClr val="000000"/>
                </a:solidFill>
                <a:latin typeface="Arial" panose="020B0604020202020204"/>
                <a:ea typeface="+mn-ea"/>
              </a:rPr>
              <a:pPr defTabSz="914126" fontAlgn="auto">
                <a:spcBef>
                  <a:spcPts val="0"/>
                </a:spcBef>
                <a:spcAft>
                  <a:spcPts val="0"/>
                </a:spcAft>
              </a:pPr>
              <a:t>‹#›</a:t>
            </a:fld>
            <a:endParaRPr lang="en-US">
              <a:solidFill>
                <a:srgbClr val="000000"/>
              </a:solidFill>
              <a:latin typeface="Arial" panose="020B0604020202020204"/>
              <a:ea typeface="+mn-ea"/>
            </a:endParaRPr>
          </a:p>
        </p:txBody>
      </p:sp>
      <p:sp>
        <p:nvSpPr>
          <p:cNvPr id="5" name="Text Placeholder 4">
            <a:extLst>
              <a:ext uri="{FF2B5EF4-FFF2-40B4-BE49-F238E27FC236}">
                <a16:creationId xmlns:a16="http://schemas.microsoft.com/office/drawing/2014/main" id="{F4BAADE2-0CA9-4B9A-8279-B953E8FD3DAD}"/>
              </a:ext>
            </a:extLst>
          </p:cNvPr>
          <p:cNvSpPr>
            <a:spLocks noGrp="1"/>
          </p:cNvSpPr>
          <p:nvPr>
            <p:ph type="body" sz="quarter" idx="13"/>
          </p:nvPr>
        </p:nvSpPr>
        <p:spPr>
          <a:xfrm>
            <a:off x="457200" y="2601913"/>
            <a:ext cx="4479925" cy="2871216"/>
          </a:xfrm>
        </p:spPr>
        <p:txBody>
          <a:body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6859056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Image 1-Secondary">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5C09FBE9-A303-4A97-A792-D6075DECCCE6}"/>
              </a:ext>
            </a:extLst>
          </p:cNvPr>
          <p:cNvSpPr>
            <a:spLocks noGrp="1"/>
          </p:cNvSpPr>
          <p:nvPr>
            <p:ph type="pic" sz="quarter" idx="12"/>
          </p:nvPr>
        </p:nvSpPr>
        <p:spPr>
          <a:xfrm>
            <a:off x="5417611" y="0"/>
            <a:ext cx="6764798" cy="6858000"/>
          </a:xfrm>
        </p:spPr>
        <p:txBody>
          <a:bodyPr/>
          <a:lstStyle/>
          <a:p>
            <a:endParaRPr lang="en-US" dirty="0"/>
          </a:p>
        </p:txBody>
      </p:sp>
      <p:sp>
        <p:nvSpPr>
          <p:cNvPr id="2" name="Title 1">
            <a:extLst>
              <a:ext uri="{FF2B5EF4-FFF2-40B4-BE49-F238E27FC236}">
                <a16:creationId xmlns:a16="http://schemas.microsoft.com/office/drawing/2014/main" id="{A5CB2C8C-BBC3-4CB4-A679-24462238F407}"/>
              </a:ext>
            </a:extLst>
          </p:cNvPr>
          <p:cNvSpPr>
            <a:spLocks noGrp="1"/>
          </p:cNvSpPr>
          <p:nvPr>
            <p:ph type="title" hasCustomPrompt="1"/>
          </p:nvPr>
        </p:nvSpPr>
        <p:spPr/>
        <p:txBody>
          <a:bodyPr/>
          <a:lstStyle>
            <a:lvl1pPr>
              <a:defRPr/>
            </a:lvl1pPr>
          </a:lstStyle>
          <a:p>
            <a:r>
              <a:rPr lang="en-US" dirty="0"/>
              <a:t>Click to enter headline</a:t>
            </a:r>
          </a:p>
        </p:txBody>
      </p:sp>
      <p:sp>
        <p:nvSpPr>
          <p:cNvPr id="4" name="Text Placeholder 3">
            <a:extLst>
              <a:ext uri="{FF2B5EF4-FFF2-40B4-BE49-F238E27FC236}">
                <a16:creationId xmlns:a16="http://schemas.microsoft.com/office/drawing/2014/main" id="{ED0EAC1D-C901-4858-A756-4CE03BC3568E}"/>
              </a:ext>
            </a:extLst>
          </p:cNvPr>
          <p:cNvSpPr>
            <a:spLocks noGrp="1"/>
          </p:cNvSpPr>
          <p:nvPr>
            <p:ph type="body" sz="quarter" idx="10" hasCustomPrompt="1"/>
          </p:nvPr>
        </p:nvSpPr>
        <p:spPr>
          <a:xfrm>
            <a:off x="457081" y="1508760"/>
            <a:ext cx="4479393" cy="737729"/>
          </a:xfrm>
        </p:spPr>
        <p:txBody>
          <a:bodyPr/>
          <a:lstStyle>
            <a:lvl1pPr marL="0" indent="0">
              <a:buNone/>
              <a:defRPr sz="2399">
                <a:solidFill>
                  <a:schemeClr val="accent1"/>
                </a:solidFill>
              </a:defRPr>
            </a:lvl1pPr>
          </a:lstStyle>
          <a:p>
            <a:pPr lvl="0"/>
            <a:r>
              <a:rPr lang="en-US" dirty="0"/>
              <a:t>Click to enter subhead</a:t>
            </a:r>
          </a:p>
        </p:txBody>
      </p:sp>
      <p:sp>
        <p:nvSpPr>
          <p:cNvPr id="9" name="Date Placeholder 3">
            <a:extLst>
              <a:ext uri="{FF2B5EF4-FFF2-40B4-BE49-F238E27FC236}">
                <a16:creationId xmlns:a16="http://schemas.microsoft.com/office/drawing/2014/main" id="{36C0A249-756A-47ED-8637-1125701A113E}"/>
              </a:ext>
            </a:extLst>
          </p:cNvPr>
          <p:cNvSpPr txBox="1">
            <a:spLocks/>
          </p:cNvSpPr>
          <p:nvPr userDrawn="1"/>
        </p:nvSpPr>
        <p:spPr>
          <a:xfrm>
            <a:off x="0" y="6401929"/>
            <a:ext cx="1580032" cy="457200"/>
          </a:xfrm>
          <a:prstGeom prst="rect">
            <a:avLst/>
          </a:prstGeom>
        </p:spPr>
        <p:txBody>
          <a:bodyPr lIns="182832" tIns="0" rIns="0" bIns="182832"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itchFamily="34" charset="0"/>
                <a:ea typeface="MS PGothic" pitchFamily="34" charset="-128"/>
                <a:cs typeface="+mn-cs"/>
              </a:rPr>
              <a:t>ZEBRA TECHNOLOGIES</a:t>
            </a:r>
          </a:p>
        </p:txBody>
      </p:sp>
      <p:sp>
        <p:nvSpPr>
          <p:cNvPr id="12" name="TextBox 11">
            <a:extLst>
              <a:ext uri="{FF2B5EF4-FFF2-40B4-BE49-F238E27FC236}">
                <a16:creationId xmlns:a16="http://schemas.microsoft.com/office/drawing/2014/main" id="{C029F865-C323-4E1F-9E89-FB35E5524111}"/>
              </a:ext>
            </a:extLst>
          </p:cNvPr>
          <p:cNvSpPr txBox="1"/>
          <p:nvPr userDrawn="1"/>
        </p:nvSpPr>
        <p:spPr>
          <a:xfrm>
            <a:off x="5326195" y="2312313"/>
            <a:ext cx="6856214" cy="861774"/>
          </a:xfrm>
          <a:prstGeom prst="rect">
            <a:avLst/>
          </a:prstGeom>
        </p:spPr>
        <p:txBody>
          <a:bodyPr wrap="square" lIns="0" tIns="0" rIns="0" bIns="0" rtlCol="0">
            <a:spAutoFit/>
          </a:bodyPr>
          <a:lstStyle/>
          <a:p>
            <a:pPr marL="0" marR="0" lvl="0" indent="0" algn="ctr" defTabSz="914126" rtl="0" eaLnBrk="1" fontAlgn="base" latinLnBrk="0" hangingPunct="1">
              <a:lnSpc>
                <a:spcPct val="100000"/>
              </a:lnSpc>
              <a:spcBef>
                <a:spcPct val="0"/>
              </a:spcBef>
              <a:spcAft>
                <a:spcPct val="0"/>
              </a:spcAft>
              <a:buClrTx/>
              <a:buSzTx/>
              <a:buFontTx/>
              <a:buNone/>
              <a:tabLst/>
              <a:defRPr/>
            </a:pPr>
            <a:r>
              <a:rPr kumimoji="0" lang="en-US" sz="2799" b="0" i="0" u="none" strike="noStrike" kern="1200" cap="none" spc="0" normalizeH="0" baseline="0" noProof="0" dirty="0">
                <a:ln>
                  <a:noFill/>
                </a:ln>
                <a:solidFill>
                  <a:srgbClr val="CCCCCC"/>
                </a:solidFill>
                <a:effectLst/>
                <a:uLnTx/>
                <a:uFillTx/>
                <a:latin typeface="Arial" panose="020B0604020202020204"/>
                <a:ea typeface="ＭＳ Ｐゴシック"/>
                <a:cs typeface="+mn-cs"/>
              </a:rPr>
              <a:t>IMAGE AREA</a:t>
            </a:r>
            <a:br>
              <a:rPr kumimoji="0" lang="en-US" sz="2799" b="0" i="0" u="none" strike="noStrike" kern="1200" cap="none" spc="0" normalizeH="0" baseline="0" noProof="0" dirty="0">
                <a:ln>
                  <a:noFill/>
                </a:ln>
                <a:solidFill>
                  <a:srgbClr val="CCCCCC"/>
                </a:solidFill>
                <a:effectLst/>
                <a:uLnTx/>
                <a:uFillTx/>
                <a:latin typeface="Arial" panose="020B0604020202020204"/>
                <a:ea typeface="ＭＳ Ｐゴシック"/>
                <a:cs typeface="+mn-cs"/>
              </a:rPr>
            </a:br>
            <a:r>
              <a:rPr kumimoji="0" lang="en-US" sz="2799" b="0" i="0" u="none" strike="noStrike" kern="1200" cap="none" spc="0" normalizeH="0" baseline="0" noProof="0" dirty="0">
                <a:ln>
                  <a:noFill/>
                </a:ln>
                <a:solidFill>
                  <a:srgbClr val="CCCCCC"/>
                </a:solidFill>
                <a:effectLst/>
                <a:uLnTx/>
                <a:uFillTx/>
                <a:latin typeface="Arial" panose="020B0604020202020204"/>
                <a:ea typeface="ＭＳ Ｐゴシック"/>
                <a:cs typeface="+mn-cs"/>
              </a:rPr>
              <a:t>7.5” h x 7.4”w</a:t>
            </a:r>
          </a:p>
        </p:txBody>
      </p:sp>
      <p:sp>
        <p:nvSpPr>
          <p:cNvPr id="16" name="Slide Number Placeholder 2">
            <a:extLst>
              <a:ext uri="{FF2B5EF4-FFF2-40B4-BE49-F238E27FC236}">
                <a16:creationId xmlns:a16="http://schemas.microsoft.com/office/drawing/2014/main" id="{8DE86CAA-FCF2-4490-897B-F9A069E52FCD}"/>
              </a:ext>
            </a:extLst>
          </p:cNvPr>
          <p:cNvSpPr>
            <a:spLocks noGrp="1"/>
          </p:cNvSpPr>
          <p:nvPr>
            <p:ph type="sldNum" sz="quarter" idx="4"/>
          </p:nvPr>
        </p:nvSpPr>
        <p:spPr>
          <a:xfrm>
            <a:off x="10924234" y="6401929"/>
            <a:ext cx="1264591" cy="457200"/>
          </a:xfrm>
          <a:prstGeom prst="rect">
            <a:avLst/>
          </a:prstGeom>
        </p:spPr>
        <p:txBody>
          <a:bodyPr vert="horz" lIns="0" tIns="0" rIns="182880" bIns="182880" rtlCol="0" anchor="b" anchorCtr="0"/>
          <a:lstStyle>
            <a:lvl1pPr algn="r">
              <a:defRPr sz="800">
                <a:solidFill>
                  <a:schemeClr val="tx1"/>
                </a:solidFill>
              </a:defRPr>
            </a:lvl1pPr>
          </a:lstStyle>
          <a:p>
            <a:pPr defTabSz="914126" fontAlgn="auto">
              <a:spcBef>
                <a:spcPts val="0"/>
              </a:spcBef>
              <a:spcAft>
                <a:spcPts val="0"/>
              </a:spcAft>
            </a:pPr>
            <a:fld id="{F19F85D4-6AC3-4CF9-A1A5-831DFC2C241F}" type="slidenum">
              <a:rPr lang="en-US" smtClean="0">
                <a:solidFill>
                  <a:srgbClr val="000000"/>
                </a:solidFill>
                <a:latin typeface="Arial" panose="020B0604020202020204"/>
                <a:ea typeface="+mn-ea"/>
              </a:rPr>
              <a:pPr defTabSz="914126" fontAlgn="auto">
                <a:spcBef>
                  <a:spcPts val="0"/>
                </a:spcBef>
                <a:spcAft>
                  <a:spcPts val="0"/>
                </a:spcAft>
              </a:pPr>
              <a:t>‹#›</a:t>
            </a:fld>
            <a:endParaRPr lang="en-US">
              <a:solidFill>
                <a:srgbClr val="000000"/>
              </a:solidFill>
              <a:latin typeface="Arial" panose="020B0604020202020204"/>
              <a:ea typeface="+mn-ea"/>
            </a:endParaRPr>
          </a:p>
        </p:txBody>
      </p:sp>
      <p:sp>
        <p:nvSpPr>
          <p:cNvPr id="5" name="Text Placeholder 4">
            <a:extLst>
              <a:ext uri="{FF2B5EF4-FFF2-40B4-BE49-F238E27FC236}">
                <a16:creationId xmlns:a16="http://schemas.microsoft.com/office/drawing/2014/main" id="{F4BAADE2-0CA9-4B9A-8279-B953E8FD3DAD}"/>
              </a:ext>
            </a:extLst>
          </p:cNvPr>
          <p:cNvSpPr>
            <a:spLocks noGrp="1"/>
          </p:cNvSpPr>
          <p:nvPr>
            <p:ph type="body" sz="quarter" idx="13"/>
          </p:nvPr>
        </p:nvSpPr>
        <p:spPr>
          <a:xfrm>
            <a:off x="457200" y="2601913"/>
            <a:ext cx="4479925" cy="2871216"/>
          </a:xfrm>
        </p:spPr>
        <p:txBody>
          <a:bodyPr/>
          <a:lstStyle/>
          <a:p>
            <a:pPr lvl="0"/>
            <a:r>
              <a:rPr lang="en-US" dirty="0"/>
              <a:t>Edit Master text styles</a:t>
            </a:r>
          </a:p>
          <a:p>
            <a:pPr lvl="1"/>
            <a:r>
              <a:rPr lang="en-US" dirty="0"/>
              <a:t>Second level</a:t>
            </a:r>
          </a:p>
          <a:p>
            <a:pPr lvl="2"/>
            <a:r>
              <a:rPr lang="en-US" dirty="0"/>
              <a:t>Third level</a:t>
            </a:r>
          </a:p>
        </p:txBody>
      </p:sp>
      <p:sp>
        <p:nvSpPr>
          <p:cNvPr id="10" name="AutoShape 4">
            <a:extLst>
              <a:ext uri="{FF2B5EF4-FFF2-40B4-BE49-F238E27FC236}">
                <a16:creationId xmlns:a16="http://schemas.microsoft.com/office/drawing/2014/main" id="{3F16F3C2-732D-4E96-B59D-49E093B54482}"/>
              </a:ext>
            </a:extLst>
          </p:cNvPr>
          <p:cNvSpPr>
            <a:spLocks noChangeAspect="1" noChangeArrowheads="1"/>
          </p:cNvSpPr>
          <p:nvPr userDrawn="1"/>
        </p:nvSpPr>
        <p:spPr bwMode="auto">
          <a:xfrm flipH="1">
            <a:off x="3049640" y="5486400"/>
            <a:ext cx="2367971" cy="1371600"/>
          </a:xfrm>
          <a:prstGeom prst="rtTriangle">
            <a:avLst/>
          </a:prstGeom>
          <a:solidFill>
            <a:schemeClr val="accent5"/>
          </a:solidFill>
          <a:ln>
            <a:noFill/>
          </a:ln>
          <a:effectLst/>
        </p:spPr>
        <p:txBody>
          <a:bodyPr vert="horz" wrap="square" lIns="36556" tIns="36556" rIns="36556" bIns="36556" numCol="1" anchor="t" anchorCtr="0" compatLnSpc="1">
            <a:prstTxWarp prst="textNoShape">
              <a:avLst/>
            </a:prstTxWarp>
          </a:body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sz="1799" b="0" i="0" u="none" strike="noStrike" kern="0" cap="none" spc="0" normalizeH="0" baseline="0" noProof="0">
              <a:ln>
                <a:noFill/>
              </a:ln>
              <a:solidFill>
                <a:srgbClr val="000000"/>
              </a:solidFill>
              <a:effectLst/>
              <a:uLnTx/>
              <a:uFillTx/>
              <a:latin typeface="Arial" panose="020B0604020202020204"/>
              <a:ea typeface="MS PGothic" pitchFamily="34" charset="-128"/>
              <a:cs typeface="+mn-cs"/>
            </a:endParaRPr>
          </a:p>
        </p:txBody>
      </p:sp>
    </p:spTree>
    <p:extLst>
      <p:ext uri="{BB962C8B-B14F-4D97-AF65-F5344CB8AC3E}">
        <p14:creationId xmlns:p14="http://schemas.microsoft.com/office/powerpoint/2010/main" val="10204102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Image 2-Black">
    <p:bg>
      <p:bgRef idx="1001">
        <a:schemeClr val="bg1"/>
      </p:bgRef>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5C09FBE9-A303-4A97-A792-D6075DECCCE6}"/>
              </a:ext>
            </a:extLst>
          </p:cNvPr>
          <p:cNvSpPr>
            <a:spLocks noGrp="1"/>
          </p:cNvSpPr>
          <p:nvPr>
            <p:ph type="pic" sz="quarter" idx="12"/>
          </p:nvPr>
        </p:nvSpPr>
        <p:spPr>
          <a:xfrm>
            <a:off x="5871245" y="0"/>
            <a:ext cx="6307717" cy="6858000"/>
          </a:xfrm>
        </p:spPr>
        <p:txBody>
          <a:bodyPr/>
          <a:lstStyle/>
          <a:p>
            <a:endParaRPr lang="en-US"/>
          </a:p>
        </p:txBody>
      </p:sp>
      <p:sp>
        <p:nvSpPr>
          <p:cNvPr id="2" name="Title 1">
            <a:extLst>
              <a:ext uri="{FF2B5EF4-FFF2-40B4-BE49-F238E27FC236}">
                <a16:creationId xmlns:a16="http://schemas.microsoft.com/office/drawing/2014/main" id="{A5CB2C8C-BBC3-4CB4-A679-24462238F407}"/>
              </a:ext>
            </a:extLst>
          </p:cNvPr>
          <p:cNvSpPr>
            <a:spLocks noGrp="1"/>
          </p:cNvSpPr>
          <p:nvPr>
            <p:ph type="title" hasCustomPrompt="1"/>
          </p:nvPr>
        </p:nvSpPr>
        <p:spPr>
          <a:xfrm>
            <a:off x="457081" y="457200"/>
            <a:ext cx="4936474" cy="868680"/>
          </a:xfrm>
        </p:spPr>
        <p:txBody>
          <a:bodyPr/>
          <a:lstStyle>
            <a:lvl1pPr>
              <a:defRPr/>
            </a:lvl1pPr>
          </a:lstStyle>
          <a:p>
            <a:r>
              <a:rPr lang="en-US" dirty="0"/>
              <a:t>Click to enter headline</a:t>
            </a:r>
          </a:p>
        </p:txBody>
      </p:sp>
      <p:sp>
        <p:nvSpPr>
          <p:cNvPr id="4" name="Text Placeholder 3">
            <a:extLst>
              <a:ext uri="{FF2B5EF4-FFF2-40B4-BE49-F238E27FC236}">
                <a16:creationId xmlns:a16="http://schemas.microsoft.com/office/drawing/2014/main" id="{ED0EAC1D-C901-4858-A756-4CE03BC3568E}"/>
              </a:ext>
            </a:extLst>
          </p:cNvPr>
          <p:cNvSpPr>
            <a:spLocks noGrp="1"/>
          </p:cNvSpPr>
          <p:nvPr>
            <p:ph type="body" sz="quarter" idx="10" hasCustomPrompt="1"/>
          </p:nvPr>
        </p:nvSpPr>
        <p:spPr>
          <a:xfrm>
            <a:off x="457081" y="1508760"/>
            <a:ext cx="4936474" cy="737729"/>
          </a:xfrm>
        </p:spPr>
        <p:txBody>
          <a:bodyPr/>
          <a:lstStyle>
            <a:lvl1pPr marL="0" indent="0">
              <a:buNone/>
              <a:defRPr sz="2399">
                <a:solidFill>
                  <a:schemeClr val="accent1"/>
                </a:solidFill>
              </a:defRPr>
            </a:lvl1pPr>
          </a:lstStyle>
          <a:p>
            <a:pPr lvl="0"/>
            <a:r>
              <a:rPr lang="en-US" dirty="0"/>
              <a:t>Click to enter subhead</a:t>
            </a:r>
          </a:p>
        </p:txBody>
      </p:sp>
      <p:sp>
        <p:nvSpPr>
          <p:cNvPr id="12" name="TextBox 11">
            <a:extLst>
              <a:ext uri="{FF2B5EF4-FFF2-40B4-BE49-F238E27FC236}">
                <a16:creationId xmlns:a16="http://schemas.microsoft.com/office/drawing/2014/main" id="{C029F865-C323-4E1F-9E89-FB35E5524111}"/>
              </a:ext>
            </a:extLst>
          </p:cNvPr>
          <p:cNvSpPr txBox="1"/>
          <p:nvPr userDrawn="1"/>
        </p:nvSpPr>
        <p:spPr>
          <a:xfrm>
            <a:off x="5871245" y="2175153"/>
            <a:ext cx="6307717" cy="861774"/>
          </a:xfrm>
          <a:prstGeom prst="rect">
            <a:avLst/>
          </a:prstGeom>
        </p:spPr>
        <p:txBody>
          <a:bodyPr wrap="square" lIns="0" tIns="0" rIns="0" bIns="0" rtlCol="0">
            <a:spAutoFit/>
          </a:bodyPr>
          <a:lstStyle/>
          <a:p>
            <a:pPr marL="0" marR="0" lvl="0" indent="0" algn="ctr" defTabSz="914126" rtl="0" eaLnBrk="1" fontAlgn="base" latinLnBrk="0" hangingPunct="1">
              <a:lnSpc>
                <a:spcPct val="100000"/>
              </a:lnSpc>
              <a:spcBef>
                <a:spcPct val="0"/>
              </a:spcBef>
              <a:spcAft>
                <a:spcPct val="0"/>
              </a:spcAft>
              <a:buClrTx/>
              <a:buSzTx/>
              <a:buFontTx/>
              <a:buNone/>
              <a:tabLst/>
              <a:defRPr/>
            </a:pPr>
            <a:r>
              <a:rPr kumimoji="0" lang="en-US" sz="2799" b="0" i="0" u="none" strike="noStrike" kern="1200" cap="none" spc="0" normalizeH="0" baseline="0" noProof="0" dirty="0">
                <a:ln>
                  <a:noFill/>
                </a:ln>
                <a:solidFill>
                  <a:srgbClr val="CCCCCC"/>
                </a:solidFill>
                <a:effectLst/>
                <a:uLnTx/>
                <a:uFillTx/>
                <a:latin typeface="Arial" panose="020B0604020202020204"/>
                <a:ea typeface="ＭＳ Ｐゴシック"/>
                <a:cs typeface="+mn-cs"/>
              </a:rPr>
              <a:t>IMAGE AREA</a:t>
            </a:r>
            <a:br>
              <a:rPr kumimoji="0" lang="en-US" sz="2799" b="0" i="0" u="none" strike="noStrike" kern="1200" cap="none" spc="0" normalizeH="0" baseline="0" noProof="0" dirty="0">
                <a:ln>
                  <a:noFill/>
                </a:ln>
                <a:solidFill>
                  <a:srgbClr val="CCCCCC"/>
                </a:solidFill>
                <a:effectLst/>
                <a:uLnTx/>
                <a:uFillTx/>
                <a:latin typeface="Arial" panose="020B0604020202020204"/>
                <a:ea typeface="ＭＳ Ｐゴシック"/>
                <a:cs typeface="+mn-cs"/>
              </a:rPr>
            </a:br>
            <a:r>
              <a:rPr kumimoji="0" lang="en-US" sz="2799" b="0" i="0" u="none" strike="noStrike" kern="1200" cap="none" spc="0" normalizeH="0" baseline="0" noProof="0" dirty="0">
                <a:ln>
                  <a:noFill/>
                </a:ln>
                <a:solidFill>
                  <a:srgbClr val="CCCCCC"/>
                </a:solidFill>
                <a:effectLst/>
                <a:uLnTx/>
                <a:uFillTx/>
                <a:latin typeface="Arial" panose="020B0604020202020204"/>
                <a:ea typeface="ＭＳ Ｐゴシック"/>
                <a:cs typeface="+mn-cs"/>
              </a:rPr>
              <a:t>7.5” h x 6.9”w</a:t>
            </a:r>
          </a:p>
        </p:txBody>
      </p:sp>
      <p:sp>
        <p:nvSpPr>
          <p:cNvPr id="5" name="Text Placeholder 4">
            <a:extLst>
              <a:ext uri="{FF2B5EF4-FFF2-40B4-BE49-F238E27FC236}">
                <a16:creationId xmlns:a16="http://schemas.microsoft.com/office/drawing/2014/main" id="{074812CD-CBAB-4528-A1CA-9F9DFCC1A7EC}"/>
              </a:ext>
            </a:extLst>
          </p:cNvPr>
          <p:cNvSpPr>
            <a:spLocks noGrp="1"/>
          </p:cNvSpPr>
          <p:nvPr>
            <p:ph type="body" sz="quarter" idx="13"/>
          </p:nvPr>
        </p:nvSpPr>
        <p:spPr>
          <a:xfrm>
            <a:off x="457200" y="2606040"/>
            <a:ext cx="4937125" cy="3017520"/>
          </a:xfrm>
        </p:spPr>
        <p:txBody>
          <a:bodyPr/>
          <a:lstStyle>
            <a:lvl1pPr>
              <a:buClr>
                <a:schemeClr val="accent1"/>
              </a:buClr>
              <a:defRPr/>
            </a:lvl1pPr>
          </a:lstStyle>
          <a:p>
            <a:pPr lvl="0"/>
            <a:r>
              <a:rPr lang="en-US" dirty="0"/>
              <a:t>Edit Master text styles</a:t>
            </a:r>
          </a:p>
          <a:p>
            <a:pPr lvl="1"/>
            <a:r>
              <a:rPr lang="en-US" dirty="0"/>
              <a:t>Second level</a:t>
            </a:r>
          </a:p>
          <a:p>
            <a:pPr lvl="2"/>
            <a:r>
              <a:rPr lang="en-US" dirty="0"/>
              <a:t>Third level</a:t>
            </a:r>
          </a:p>
        </p:txBody>
      </p:sp>
      <p:pic>
        <p:nvPicPr>
          <p:cNvPr id="9" name="Picture 8">
            <a:extLst>
              <a:ext uri="{FF2B5EF4-FFF2-40B4-BE49-F238E27FC236}">
                <a16:creationId xmlns:a16="http://schemas.microsoft.com/office/drawing/2014/main" id="{59ABC0B4-DC58-447E-8E1C-BD3B2F6AB72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5498"/>
          <a:stretch/>
        </p:blipFill>
        <p:spPr>
          <a:xfrm>
            <a:off x="-11665" y="5943560"/>
            <a:ext cx="5871246" cy="914479"/>
          </a:xfrm>
          <a:prstGeom prst="rect">
            <a:avLst/>
          </a:prstGeom>
        </p:spPr>
      </p:pic>
      <p:sp>
        <p:nvSpPr>
          <p:cNvPr id="10" name="Slide Number Placeholder 2">
            <a:extLst>
              <a:ext uri="{FF2B5EF4-FFF2-40B4-BE49-F238E27FC236}">
                <a16:creationId xmlns:a16="http://schemas.microsoft.com/office/drawing/2014/main" id="{2712EBCA-A9C1-40C0-9B05-A1A4848966D0}"/>
              </a:ext>
            </a:extLst>
          </p:cNvPr>
          <p:cNvSpPr>
            <a:spLocks noGrp="1"/>
          </p:cNvSpPr>
          <p:nvPr>
            <p:ph type="sldNum" sz="quarter" idx="4"/>
          </p:nvPr>
        </p:nvSpPr>
        <p:spPr>
          <a:xfrm>
            <a:off x="10924234" y="6401929"/>
            <a:ext cx="1264591" cy="457200"/>
          </a:xfrm>
          <a:prstGeom prst="rect">
            <a:avLst/>
          </a:prstGeom>
        </p:spPr>
        <p:txBody>
          <a:bodyPr vert="horz" lIns="0" tIns="0" rIns="182880" bIns="182880" rtlCol="0" anchor="b" anchorCtr="0"/>
          <a:lstStyle>
            <a:lvl1pPr algn="r">
              <a:defRPr sz="800">
                <a:solidFill>
                  <a:schemeClr val="tx1"/>
                </a:solidFill>
              </a:defRPr>
            </a:lvl1pPr>
          </a:lstStyle>
          <a:p>
            <a:pPr defTabSz="914126" fontAlgn="auto">
              <a:spcBef>
                <a:spcPts val="0"/>
              </a:spcBef>
              <a:spcAft>
                <a:spcPts val="0"/>
              </a:spcAft>
            </a:pPr>
            <a:fld id="{F19F85D4-6AC3-4CF9-A1A5-831DFC2C241F}" type="slidenum">
              <a:rPr lang="en-US" smtClean="0">
                <a:solidFill>
                  <a:srgbClr val="FFFFFF"/>
                </a:solidFill>
                <a:latin typeface="Arial" panose="020B0604020202020204"/>
                <a:ea typeface="+mn-ea"/>
              </a:rPr>
              <a:pPr defTabSz="914126" fontAlgn="auto">
                <a:spcBef>
                  <a:spcPts val="0"/>
                </a:spcBef>
                <a:spcAft>
                  <a:spcPts val="0"/>
                </a:spcAft>
              </a:pPr>
              <a:t>‹#›</a:t>
            </a:fld>
            <a:endParaRPr lang="en-US">
              <a:solidFill>
                <a:srgbClr val="FFFFFF"/>
              </a:solidFill>
              <a:latin typeface="Arial" panose="020B0604020202020204"/>
              <a:ea typeface="+mn-ea"/>
            </a:endParaRPr>
          </a:p>
        </p:txBody>
      </p:sp>
    </p:spTree>
    <p:extLst>
      <p:ext uri="{BB962C8B-B14F-4D97-AF65-F5344CB8AC3E}">
        <p14:creationId xmlns:p14="http://schemas.microsoft.com/office/powerpoint/2010/main" val="469260733"/>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Cover 1 Whit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61FD817B-144E-4496-8C23-977C7BE2599C}"/>
              </a:ext>
            </a:extLst>
          </p:cNvPr>
          <p:cNvSpPr>
            <a:spLocks noGrp="1"/>
          </p:cNvSpPr>
          <p:nvPr>
            <p:ph type="pic" sz="quarter" idx="11"/>
          </p:nvPr>
        </p:nvSpPr>
        <p:spPr>
          <a:xfrm>
            <a:off x="6692335" y="0"/>
            <a:ext cx="5484971" cy="6858000"/>
          </a:xfrm>
          <a:prstGeom prst="rect">
            <a:avLst/>
          </a:prstGeom>
        </p:spPr>
        <p:txBody>
          <a:bodyPr/>
          <a:lstStyle/>
          <a:p>
            <a:r>
              <a:rPr lang="en-US"/>
              <a:t>Click icon to add picture</a:t>
            </a:r>
          </a:p>
        </p:txBody>
      </p:sp>
      <p:sp>
        <p:nvSpPr>
          <p:cNvPr id="2" name="Title 1">
            <a:extLst>
              <a:ext uri="{FF2B5EF4-FFF2-40B4-BE49-F238E27FC236}">
                <a16:creationId xmlns:a16="http://schemas.microsoft.com/office/drawing/2014/main" id="{043E19B4-84A1-47DD-B01B-CCD8F85664F9}"/>
              </a:ext>
            </a:extLst>
          </p:cNvPr>
          <p:cNvSpPr>
            <a:spLocks noGrp="1"/>
          </p:cNvSpPr>
          <p:nvPr>
            <p:ph type="title" hasCustomPrompt="1"/>
          </p:nvPr>
        </p:nvSpPr>
        <p:spPr>
          <a:xfrm>
            <a:off x="603347" y="1517904"/>
            <a:ext cx="4067767" cy="868680"/>
          </a:xfrm>
        </p:spPr>
        <p:txBody>
          <a:bodyPr/>
          <a:lstStyle>
            <a:lvl1pPr>
              <a:defRPr/>
            </a:lvl1pPr>
          </a:lstStyle>
          <a:p>
            <a:r>
              <a:rPr lang="en-US" dirty="0"/>
              <a:t>Click to enter presentation title</a:t>
            </a:r>
          </a:p>
        </p:txBody>
      </p:sp>
      <p:sp>
        <p:nvSpPr>
          <p:cNvPr id="5" name="TextBox 4">
            <a:extLst>
              <a:ext uri="{FF2B5EF4-FFF2-40B4-BE49-F238E27FC236}">
                <a16:creationId xmlns:a16="http://schemas.microsoft.com/office/drawing/2014/main" id="{0626840D-5953-45D6-A00B-7F5EB3E4D1DA}"/>
              </a:ext>
            </a:extLst>
          </p:cNvPr>
          <p:cNvSpPr txBox="1"/>
          <p:nvPr/>
        </p:nvSpPr>
        <p:spPr>
          <a:xfrm>
            <a:off x="6692335" y="1087017"/>
            <a:ext cx="5496490" cy="861774"/>
          </a:xfrm>
          <a:prstGeom prst="rect">
            <a:avLst/>
          </a:prstGeom>
        </p:spPr>
        <p:txBody>
          <a:bodyPr wrap="square" lIns="0" tIns="0" rIns="0" bIns="0" rtlCol="0">
            <a:spAutoFit/>
          </a:bodyPr>
          <a:lstStyle/>
          <a:p>
            <a:pPr marL="0" indent="0" algn="ctr">
              <a:spcBef>
                <a:spcPct val="0"/>
              </a:spcBef>
              <a:buNone/>
            </a:pPr>
            <a:r>
              <a:rPr lang="en-US" sz="2799" b="0" kern="1200" dirty="0">
                <a:solidFill>
                  <a:schemeClr val="accent6"/>
                </a:solidFill>
                <a:ea typeface="ＭＳ Ｐゴシック"/>
              </a:rPr>
              <a:t>IMAGE AREA</a:t>
            </a:r>
            <a:br>
              <a:rPr lang="en-US" sz="2799" b="0" kern="1200" dirty="0">
                <a:solidFill>
                  <a:schemeClr val="accent6"/>
                </a:solidFill>
                <a:ea typeface="ＭＳ Ｐゴシック"/>
              </a:rPr>
            </a:br>
            <a:r>
              <a:rPr lang="en-US" sz="2799" b="0" kern="1200" dirty="0">
                <a:solidFill>
                  <a:schemeClr val="accent6"/>
                </a:solidFill>
                <a:ea typeface="ＭＳ Ｐゴシック"/>
              </a:rPr>
              <a:t>7.5” h x 6” w</a:t>
            </a:r>
          </a:p>
        </p:txBody>
      </p:sp>
      <p:sp>
        <p:nvSpPr>
          <p:cNvPr id="12" name="Text Placeholder 11">
            <a:extLst>
              <a:ext uri="{FF2B5EF4-FFF2-40B4-BE49-F238E27FC236}">
                <a16:creationId xmlns:a16="http://schemas.microsoft.com/office/drawing/2014/main" id="{88319E07-9352-4F02-AAEE-A1442A295E26}"/>
              </a:ext>
            </a:extLst>
          </p:cNvPr>
          <p:cNvSpPr>
            <a:spLocks noGrp="1"/>
          </p:cNvSpPr>
          <p:nvPr>
            <p:ph type="body" sz="quarter" idx="12" hasCustomPrompt="1"/>
          </p:nvPr>
        </p:nvSpPr>
        <p:spPr>
          <a:xfrm>
            <a:off x="603094" y="2894013"/>
            <a:ext cx="4067703" cy="989012"/>
          </a:xfrm>
        </p:spPr>
        <p:txBody>
          <a:bodyPr/>
          <a:lstStyle>
            <a:lvl1pPr marL="0" indent="0">
              <a:buNone/>
              <a:defRPr/>
            </a:lvl1pPr>
          </a:lstStyle>
          <a:p>
            <a:pPr lvl="0"/>
            <a:r>
              <a:rPr lang="en-US" dirty="0"/>
              <a:t>Click to enter presentation text</a:t>
            </a:r>
          </a:p>
        </p:txBody>
      </p:sp>
      <p:sp>
        <p:nvSpPr>
          <p:cNvPr id="14" name="Text Placeholder 13">
            <a:extLst>
              <a:ext uri="{FF2B5EF4-FFF2-40B4-BE49-F238E27FC236}">
                <a16:creationId xmlns:a16="http://schemas.microsoft.com/office/drawing/2014/main" id="{D21CB855-D148-4D9C-B2EB-999FD9DB8A65}"/>
              </a:ext>
            </a:extLst>
          </p:cNvPr>
          <p:cNvSpPr>
            <a:spLocks noGrp="1"/>
          </p:cNvSpPr>
          <p:nvPr>
            <p:ph type="body" sz="quarter" idx="13" hasCustomPrompt="1"/>
          </p:nvPr>
        </p:nvSpPr>
        <p:spPr>
          <a:xfrm>
            <a:off x="603347" y="5175504"/>
            <a:ext cx="2961884" cy="512064"/>
          </a:xfrm>
        </p:spPr>
        <p:txBody>
          <a:bodyPr/>
          <a:lstStyle>
            <a:lvl1pPr marL="0" indent="0">
              <a:lnSpc>
                <a:spcPct val="100000"/>
              </a:lnSpc>
              <a:spcBef>
                <a:spcPts val="0"/>
              </a:spcBef>
              <a:buNone/>
              <a:defRPr sz="1600"/>
            </a:lvl1pPr>
            <a:lvl2pPr>
              <a:defRPr sz="1600"/>
            </a:lvl2pPr>
            <a:lvl3pPr>
              <a:defRPr sz="1600"/>
            </a:lvl3pPr>
            <a:lvl4pPr>
              <a:defRPr sz="1600"/>
            </a:lvl4pPr>
            <a:lvl5pPr>
              <a:defRPr sz="1600"/>
            </a:lvl5pPr>
          </a:lstStyle>
          <a:p>
            <a:pPr lvl="0"/>
            <a:r>
              <a:rPr lang="en-US" dirty="0"/>
              <a:t>Presenter name or location</a:t>
            </a:r>
            <a:br>
              <a:rPr lang="en-US" dirty="0"/>
            </a:br>
            <a:r>
              <a:rPr lang="en-US" dirty="0"/>
              <a:t>Date</a:t>
            </a:r>
          </a:p>
        </p:txBody>
      </p:sp>
      <p:sp>
        <p:nvSpPr>
          <p:cNvPr id="11" name="AutoShape 4">
            <a:extLst>
              <a:ext uri="{FF2B5EF4-FFF2-40B4-BE49-F238E27FC236}">
                <a16:creationId xmlns:a16="http://schemas.microsoft.com/office/drawing/2014/main" id="{C462858A-FCAA-4E18-A708-842561456E26}"/>
              </a:ext>
            </a:extLst>
          </p:cNvPr>
          <p:cNvSpPr>
            <a:spLocks noChangeAspect="1" noChangeArrowheads="1"/>
          </p:cNvSpPr>
          <p:nvPr/>
        </p:nvSpPr>
        <p:spPr bwMode="auto">
          <a:xfrm flipH="1">
            <a:off x="3849798" y="5212080"/>
            <a:ext cx="2841565" cy="1645920"/>
          </a:xfrm>
          <a:prstGeom prst="rtTriangle">
            <a:avLst/>
          </a:prstGeom>
          <a:gradFill>
            <a:gsLst>
              <a:gs pos="0">
                <a:srgbClr val="00FFFF"/>
              </a:gs>
              <a:gs pos="50000">
                <a:srgbClr val="00C9FF"/>
              </a:gs>
              <a:gs pos="98246">
                <a:srgbClr val="0099FF"/>
              </a:gs>
              <a:gs pos="0">
                <a:srgbClr val="00FFFF"/>
              </a:gs>
            </a:gsLst>
            <a:lin ang="0" scaled="1"/>
          </a:gradFill>
          <a:ln>
            <a:noFill/>
          </a:ln>
          <a:effectLst/>
        </p:spPr>
        <p:txBody>
          <a:bodyPr vert="horz" wrap="square" lIns="36556" tIns="36556" rIns="36556" bIns="36556"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sz="1799"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pic>
        <p:nvPicPr>
          <p:cNvPr id="13" name="Picture 12">
            <a:extLst>
              <a:ext uri="{FF2B5EF4-FFF2-40B4-BE49-F238E27FC236}">
                <a16:creationId xmlns:a16="http://schemas.microsoft.com/office/drawing/2014/main" id="{1A031F72-9475-4396-AAE5-D1103FE9DDB3}"/>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5442" y="562226"/>
            <a:ext cx="1603262" cy="517886"/>
          </a:xfrm>
          <a:prstGeom prst="rect">
            <a:avLst/>
          </a:prstGeom>
          <a:noFill/>
        </p:spPr>
      </p:pic>
    </p:spTree>
    <p:extLst>
      <p:ext uri="{BB962C8B-B14F-4D97-AF65-F5344CB8AC3E}">
        <p14:creationId xmlns:p14="http://schemas.microsoft.com/office/powerpoint/2010/main" val="381705446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Image 2-White">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5C09FBE9-A303-4A97-A792-D6075DECCCE6}"/>
              </a:ext>
            </a:extLst>
          </p:cNvPr>
          <p:cNvSpPr>
            <a:spLocks noGrp="1"/>
          </p:cNvSpPr>
          <p:nvPr>
            <p:ph type="pic" sz="quarter" idx="12"/>
          </p:nvPr>
        </p:nvSpPr>
        <p:spPr>
          <a:xfrm>
            <a:off x="5875254" y="0"/>
            <a:ext cx="6307717" cy="6858000"/>
          </a:xfrm>
        </p:spPr>
        <p:txBody>
          <a:bodyPr/>
          <a:lstStyle/>
          <a:p>
            <a:endParaRPr lang="en-US"/>
          </a:p>
        </p:txBody>
      </p:sp>
      <p:sp>
        <p:nvSpPr>
          <p:cNvPr id="2" name="Title 1">
            <a:extLst>
              <a:ext uri="{FF2B5EF4-FFF2-40B4-BE49-F238E27FC236}">
                <a16:creationId xmlns:a16="http://schemas.microsoft.com/office/drawing/2014/main" id="{A5CB2C8C-BBC3-4CB4-A679-24462238F407}"/>
              </a:ext>
            </a:extLst>
          </p:cNvPr>
          <p:cNvSpPr>
            <a:spLocks noGrp="1"/>
          </p:cNvSpPr>
          <p:nvPr>
            <p:ph type="title" hasCustomPrompt="1"/>
          </p:nvPr>
        </p:nvSpPr>
        <p:spPr>
          <a:xfrm>
            <a:off x="457081" y="457200"/>
            <a:ext cx="4936474" cy="868680"/>
          </a:xfrm>
        </p:spPr>
        <p:txBody>
          <a:bodyPr/>
          <a:lstStyle>
            <a:lvl1pPr>
              <a:defRPr/>
            </a:lvl1pPr>
          </a:lstStyle>
          <a:p>
            <a:r>
              <a:rPr lang="en-US" dirty="0"/>
              <a:t>Click to enter headline</a:t>
            </a:r>
          </a:p>
        </p:txBody>
      </p:sp>
      <p:sp>
        <p:nvSpPr>
          <p:cNvPr id="4" name="Text Placeholder 3">
            <a:extLst>
              <a:ext uri="{FF2B5EF4-FFF2-40B4-BE49-F238E27FC236}">
                <a16:creationId xmlns:a16="http://schemas.microsoft.com/office/drawing/2014/main" id="{ED0EAC1D-C901-4858-A756-4CE03BC3568E}"/>
              </a:ext>
            </a:extLst>
          </p:cNvPr>
          <p:cNvSpPr>
            <a:spLocks noGrp="1"/>
          </p:cNvSpPr>
          <p:nvPr>
            <p:ph type="body" sz="quarter" idx="10" hasCustomPrompt="1"/>
          </p:nvPr>
        </p:nvSpPr>
        <p:spPr>
          <a:xfrm>
            <a:off x="457081" y="1508760"/>
            <a:ext cx="4936474" cy="737729"/>
          </a:xfrm>
        </p:spPr>
        <p:txBody>
          <a:bodyPr/>
          <a:lstStyle>
            <a:lvl1pPr marL="0" indent="0">
              <a:buNone/>
              <a:defRPr sz="2399">
                <a:solidFill>
                  <a:schemeClr val="accent1"/>
                </a:solidFill>
              </a:defRPr>
            </a:lvl1pPr>
          </a:lstStyle>
          <a:p>
            <a:pPr lvl="0"/>
            <a:r>
              <a:rPr lang="en-US" dirty="0"/>
              <a:t>Click to enter subhead</a:t>
            </a:r>
          </a:p>
        </p:txBody>
      </p:sp>
      <p:sp>
        <p:nvSpPr>
          <p:cNvPr id="10" name="TextBox 9">
            <a:extLst>
              <a:ext uri="{FF2B5EF4-FFF2-40B4-BE49-F238E27FC236}">
                <a16:creationId xmlns:a16="http://schemas.microsoft.com/office/drawing/2014/main" id="{D22C126B-3F41-45BA-995D-D0CEA8DC8DDC}"/>
              </a:ext>
            </a:extLst>
          </p:cNvPr>
          <p:cNvSpPr txBox="1"/>
          <p:nvPr userDrawn="1"/>
        </p:nvSpPr>
        <p:spPr>
          <a:xfrm>
            <a:off x="5871245" y="2175153"/>
            <a:ext cx="6307717" cy="861774"/>
          </a:xfrm>
          <a:prstGeom prst="rect">
            <a:avLst/>
          </a:prstGeom>
        </p:spPr>
        <p:txBody>
          <a:bodyPr wrap="square" lIns="0" tIns="0" rIns="0" bIns="0" rtlCol="0">
            <a:spAutoFit/>
          </a:bodyPr>
          <a:lstStyle/>
          <a:p>
            <a:pPr marL="0" marR="0" lvl="0" indent="0" algn="ctr" defTabSz="914126" rtl="0" eaLnBrk="1" fontAlgn="base" latinLnBrk="0" hangingPunct="1">
              <a:lnSpc>
                <a:spcPct val="100000"/>
              </a:lnSpc>
              <a:spcBef>
                <a:spcPct val="0"/>
              </a:spcBef>
              <a:spcAft>
                <a:spcPct val="0"/>
              </a:spcAft>
              <a:buClrTx/>
              <a:buSzTx/>
              <a:buFontTx/>
              <a:buNone/>
              <a:tabLst/>
              <a:defRPr/>
            </a:pPr>
            <a:r>
              <a:rPr kumimoji="0" lang="en-US" sz="2799" b="0" i="0" u="none" strike="noStrike" kern="1200" cap="none" spc="0" normalizeH="0" baseline="0" noProof="0" dirty="0">
                <a:ln>
                  <a:noFill/>
                </a:ln>
                <a:solidFill>
                  <a:srgbClr val="CCCCCC"/>
                </a:solidFill>
                <a:effectLst/>
                <a:uLnTx/>
                <a:uFillTx/>
                <a:latin typeface="Arial" panose="020B0604020202020204"/>
                <a:ea typeface="ＭＳ Ｐゴシック"/>
                <a:cs typeface="+mn-cs"/>
              </a:rPr>
              <a:t>IMAGE AREA</a:t>
            </a:r>
            <a:br>
              <a:rPr kumimoji="0" lang="en-US" sz="2799" b="0" i="0" u="none" strike="noStrike" kern="1200" cap="none" spc="0" normalizeH="0" baseline="0" noProof="0" dirty="0">
                <a:ln>
                  <a:noFill/>
                </a:ln>
                <a:solidFill>
                  <a:srgbClr val="CCCCCC"/>
                </a:solidFill>
                <a:effectLst/>
                <a:uLnTx/>
                <a:uFillTx/>
                <a:latin typeface="Arial" panose="020B0604020202020204"/>
                <a:ea typeface="ＭＳ Ｐゴシック"/>
                <a:cs typeface="+mn-cs"/>
              </a:rPr>
            </a:br>
            <a:r>
              <a:rPr kumimoji="0" lang="en-US" sz="2799" b="0" i="0" u="none" strike="noStrike" kern="1200" cap="none" spc="0" normalizeH="0" baseline="0" noProof="0" dirty="0">
                <a:ln>
                  <a:noFill/>
                </a:ln>
                <a:solidFill>
                  <a:srgbClr val="CCCCCC"/>
                </a:solidFill>
                <a:effectLst/>
                <a:uLnTx/>
                <a:uFillTx/>
                <a:latin typeface="Arial" panose="020B0604020202020204"/>
                <a:ea typeface="ＭＳ Ｐゴシック"/>
                <a:cs typeface="+mn-cs"/>
              </a:rPr>
              <a:t>7.5” h x 6.9”w</a:t>
            </a:r>
          </a:p>
        </p:txBody>
      </p:sp>
      <p:sp>
        <p:nvSpPr>
          <p:cNvPr id="8" name="Text Placeholder 7">
            <a:extLst>
              <a:ext uri="{FF2B5EF4-FFF2-40B4-BE49-F238E27FC236}">
                <a16:creationId xmlns:a16="http://schemas.microsoft.com/office/drawing/2014/main" id="{FFF151E9-C4FB-46F4-89E8-FA4221CF253D}"/>
              </a:ext>
            </a:extLst>
          </p:cNvPr>
          <p:cNvSpPr>
            <a:spLocks noGrp="1"/>
          </p:cNvSpPr>
          <p:nvPr>
            <p:ph type="body" sz="quarter" idx="13"/>
          </p:nvPr>
        </p:nvSpPr>
        <p:spPr>
          <a:xfrm>
            <a:off x="457200" y="2606040"/>
            <a:ext cx="4937125" cy="3017520"/>
          </a:xfrm>
        </p:spPr>
        <p:txBody>
          <a:bodyPr/>
          <a:lstStyle/>
          <a:p>
            <a:pPr lvl="0"/>
            <a:r>
              <a:rPr lang="en-US" dirty="0"/>
              <a:t>Edit Master text styles</a:t>
            </a:r>
          </a:p>
          <a:p>
            <a:pPr lvl="1"/>
            <a:r>
              <a:rPr lang="en-US" dirty="0"/>
              <a:t>Second level</a:t>
            </a:r>
          </a:p>
          <a:p>
            <a:pPr lvl="2"/>
            <a:r>
              <a:rPr lang="en-US" dirty="0"/>
              <a:t>Third level</a:t>
            </a:r>
          </a:p>
        </p:txBody>
      </p:sp>
      <p:pic>
        <p:nvPicPr>
          <p:cNvPr id="11" name="Picture 10">
            <a:extLst>
              <a:ext uri="{FF2B5EF4-FFF2-40B4-BE49-F238E27FC236}">
                <a16:creationId xmlns:a16="http://schemas.microsoft.com/office/drawing/2014/main" id="{7706770A-14CD-44B1-8F29-02C59158376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5498"/>
          <a:stretch/>
        </p:blipFill>
        <p:spPr>
          <a:xfrm>
            <a:off x="-11665" y="5943560"/>
            <a:ext cx="5871246" cy="914479"/>
          </a:xfrm>
          <a:prstGeom prst="rect">
            <a:avLst/>
          </a:prstGeom>
        </p:spPr>
      </p:pic>
      <p:sp>
        <p:nvSpPr>
          <p:cNvPr id="9" name="Slide Number Placeholder 2">
            <a:extLst>
              <a:ext uri="{FF2B5EF4-FFF2-40B4-BE49-F238E27FC236}">
                <a16:creationId xmlns:a16="http://schemas.microsoft.com/office/drawing/2014/main" id="{41B5482D-DDC7-43F9-9E21-B08F34834E2C}"/>
              </a:ext>
            </a:extLst>
          </p:cNvPr>
          <p:cNvSpPr>
            <a:spLocks noGrp="1"/>
          </p:cNvSpPr>
          <p:nvPr>
            <p:ph type="sldNum" sz="quarter" idx="4"/>
          </p:nvPr>
        </p:nvSpPr>
        <p:spPr>
          <a:xfrm>
            <a:off x="10924234" y="6401929"/>
            <a:ext cx="1264591" cy="457200"/>
          </a:xfrm>
          <a:prstGeom prst="rect">
            <a:avLst/>
          </a:prstGeom>
        </p:spPr>
        <p:txBody>
          <a:bodyPr vert="horz" lIns="0" tIns="0" rIns="182880" bIns="182880" rtlCol="0" anchor="b" anchorCtr="0"/>
          <a:lstStyle>
            <a:lvl1pPr algn="r">
              <a:defRPr sz="800">
                <a:solidFill>
                  <a:schemeClr val="tx1"/>
                </a:solidFill>
              </a:defRPr>
            </a:lvl1pPr>
          </a:lstStyle>
          <a:p>
            <a:pPr defTabSz="914126" fontAlgn="auto">
              <a:spcBef>
                <a:spcPts val="0"/>
              </a:spcBef>
              <a:spcAft>
                <a:spcPts val="0"/>
              </a:spcAft>
            </a:pPr>
            <a:fld id="{F19F85D4-6AC3-4CF9-A1A5-831DFC2C241F}" type="slidenum">
              <a:rPr lang="en-US" smtClean="0">
                <a:solidFill>
                  <a:srgbClr val="000000"/>
                </a:solidFill>
                <a:latin typeface="Arial" panose="020B0604020202020204"/>
                <a:ea typeface="+mn-ea"/>
              </a:rPr>
              <a:pPr defTabSz="914126" fontAlgn="auto">
                <a:spcBef>
                  <a:spcPts val="0"/>
                </a:spcBef>
                <a:spcAft>
                  <a:spcPts val="0"/>
                </a:spcAft>
              </a:pPr>
              <a:t>‹#›</a:t>
            </a:fld>
            <a:endParaRPr lang="en-US">
              <a:solidFill>
                <a:srgbClr val="000000"/>
              </a:solidFill>
              <a:latin typeface="Arial" panose="020B0604020202020204"/>
              <a:ea typeface="+mn-ea"/>
            </a:endParaRPr>
          </a:p>
        </p:txBody>
      </p:sp>
    </p:spTree>
    <p:extLst>
      <p:ext uri="{BB962C8B-B14F-4D97-AF65-F5344CB8AC3E}">
        <p14:creationId xmlns:p14="http://schemas.microsoft.com/office/powerpoint/2010/main" val="20104881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Content-Image 2-Secondary">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D80E09C-59B1-4D29-93CE-A2A15A35393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5379" r="1"/>
          <a:stretch/>
        </p:blipFill>
        <p:spPr>
          <a:xfrm>
            <a:off x="0" y="5943560"/>
            <a:ext cx="5887356" cy="914479"/>
          </a:xfrm>
          <a:prstGeom prst="rect">
            <a:avLst/>
          </a:prstGeom>
        </p:spPr>
      </p:pic>
      <p:sp>
        <p:nvSpPr>
          <p:cNvPr id="15" name="Picture Placeholder 14">
            <a:extLst>
              <a:ext uri="{FF2B5EF4-FFF2-40B4-BE49-F238E27FC236}">
                <a16:creationId xmlns:a16="http://schemas.microsoft.com/office/drawing/2014/main" id="{5C09FBE9-A303-4A97-A792-D6075DECCCE6}"/>
              </a:ext>
            </a:extLst>
          </p:cNvPr>
          <p:cNvSpPr>
            <a:spLocks noGrp="1"/>
          </p:cNvSpPr>
          <p:nvPr>
            <p:ph type="pic" sz="quarter" idx="12"/>
          </p:nvPr>
        </p:nvSpPr>
        <p:spPr>
          <a:xfrm>
            <a:off x="5871245" y="0"/>
            <a:ext cx="6307717" cy="6858000"/>
          </a:xfrm>
        </p:spPr>
        <p:txBody>
          <a:bodyPr/>
          <a:lstStyle/>
          <a:p>
            <a:endParaRPr lang="en-US"/>
          </a:p>
        </p:txBody>
      </p:sp>
      <p:sp>
        <p:nvSpPr>
          <p:cNvPr id="2" name="Title 1">
            <a:extLst>
              <a:ext uri="{FF2B5EF4-FFF2-40B4-BE49-F238E27FC236}">
                <a16:creationId xmlns:a16="http://schemas.microsoft.com/office/drawing/2014/main" id="{A5CB2C8C-BBC3-4CB4-A679-24462238F407}"/>
              </a:ext>
            </a:extLst>
          </p:cNvPr>
          <p:cNvSpPr>
            <a:spLocks noGrp="1"/>
          </p:cNvSpPr>
          <p:nvPr>
            <p:ph type="title" hasCustomPrompt="1"/>
          </p:nvPr>
        </p:nvSpPr>
        <p:spPr>
          <a:xfrm>
            <a:off x="457081" y="457200"/>
            <a:ext cx="4936474" cy="868680"/>
          </a:xfrm>
        </p:spPr>
        <p:txBody>
          <a:bodyPr/>
          <a:lstStyle>
            <a:lvl1pPr>
              <a:defRPr/>
            </a:lvl1pPr>
          </a:lstStyle>
          <a:p>
            <a:r>
              <a:rPr lang="en-US" dirty="0"/>
              <a:t>Click to enter headline</a:t>
            </a:r>
          </a:p>
        </p:txBody>
      </p:sp>
      <p:sp>
        <p:nvSpPr>
          <p:cNvPr id="4" name="Text Placeholder 3">
            <a:extLst>
              <a:ext uri="{FF2B5EF4-FFF2-40B4-BE49-F238E27FC236}">
                <a16:creationId xmlns:a16="http://schemas.microsoft.com/office/drawing/2014/main" id="{ED0EAC1D-C901-4858-A756-4CE03BC3568E}"/>
              </a:ext>
            </a:extLst>
          </p:cNvPr>
          <p:cNvSpPr>
            <a:spLocks noGrp="1"/>
          </p:cNvSpPr>
          <p:nvPr>
            <p:ph type="body" sz="quarter" idx="10" hasCustomPrompt="1"/>
          </p:nvPr>
        </p:nvSpPr>
        <p:spPr>
          <a:xfrm>
            <a:off x="457081" y="1508760"/>
            <a:ext cx="4936474" cy="737729"/>
          </a:xfrm>
        </p:spPr>
        <p:txBody>
          <a:bodyPr/>
          <a:lstStyle>
            <a:lvl1pPr marL="0" indent="0">
              <a:buNone/>
              <a:defRPr sz="2399">
                <a:solidFill>
                  <a:schemeClr val="accent1"/>
                </a:solidFill>
              </a:defRPr>
            </a:lvl1pPr>
          </a:lstStyle>
          <a:p>
            <a:pPr lvl="0"/>
            <a:r>
              <a:rPr lang="en-US" dirty="0"/>
              <a:t>Click to enter subhead</a:t>
            </a:r>
          </a:p>
        </p:txBody>
      </p:sp>
      <p:sp>
        <p:nvSpPr>
          <p:cNvPr id="10" name="TextBox 9">
            <a:extLst>
              <a:ext uri="{FF2B5EF4-FFF2-40B4-BE49-F238E27FC236}">
                <a16:creationId xmlns:a16="http://schemas.microsoft.com/office/drawing/2014/main" id="{E6CC98AD-9516-47DF-849E-3F8F61DFDB6C}"/>
              </a:ext>
            </a:extLst>
          </p:cNvPr>
          <p:cNvSpPr txBox="1"/>
          <p:nvPr userDrawn="1"/>
        </p:nvSpPr>
        <p:spPr>
          <a:xfrm>
            <a:off x="5871245" y="2175153"/>
            <a:ext cx="6307717" cy="861774"/>
          </a:xfrm>
          <a:prstGeom prst="rect">
            <a:avLst/>
          </a:prstGeom>
        </p:spPr>
        <p:txBody>
          <a:bodyPr wrap="square" lIns="0" tIns="0" rIns="0" bIns="0" rtlCol="0">
            <a:spAutoFit/>
          </a:bodyPr>
          <a:lstStyle/>
          <a:p>
            <a:pPr marL="0" marR="0" lvl="0" indent="0" algn="ctr" defTabSz="914126" rtl="0" eaLnBrk="1" fontAlgn="base" latinLnBrk="0" hangingPunct="1">
              <a:lnSpc>
                <a:spcPct val="100000"/>
              </a:lnSpc>
              <a:spcBef>
                <a:spcPct val="0"/>
              </a:spcBef>
              <a:spcAft>
                <a:spcPct val="0"/>
              </a:spcAft>
              <a:buClrTx/>
              <a:buSzTx/>
              <a:buFontTx/>
              <a:buNone/>
              <a:tabLst/>
              <a:defRPr/>
            </a:pPr>
            <a:r>
              <a:rPr kumimoji="0" lang="en-US" sz="2799" b="0" i="0" u="none" strike="noStrike" kern="1200" cap="none" spc="0" normalizeH="0" baseline="0" noProof="0" dirty="0">
                <a:ln>
                  <a:noFill/>
                </a:ln>
                <a:solidFill>
                  <a:srgbClr val="CCCCCC"/>
                </a:solidFill>
                <a:effectLst/>
                <a:uLnTx/>
                <a:uFillTx/>
                <a:latin typeface="Arial" panose="020B0604020202020204"/>
                <a:ea typeface="ＭＳ Ｐゴシック"/>
                <a:cs typeface="+mn-cs"/>
              </a:rPr>
              <a:t>IMAGE AREA</a:t>
            </a:r>
            <a:br>
              <a:rPr kumimoji="0" lang="en-US" sz="2799" b="0" i="0" u="none" strike="noStrike" kern="1200" cap="none" spc="0" normalizeH="0" baseline="0" noProof="0" dirty="0">
                <a:ln>
                  <a:noFill/>
                </a:ln>
                <a:solidFill>
                  <a:srgbClr val="CCCCCC"/>
                </a:solidFill>
                <a:effectLst/>
                <a:uLnTx/>
                <a:uFillTx/>
                <a:latin typeface="Arial" panose="020B0604020202020204"/>
                <a:ea typeface="ＭＳ Ｐゴシック"/>
                <a:cs typeface="+mn-cs"/>
              </a:rPr>
            </a:br>
            <a:r>
              <a:rPr kumimoji="0" lang="en-US" sz="2799" b="0" i="0" u="none" strike="noStrike" kern="1200" cap="none" spc="0" normalizeH="0" baseline="0" noProof="0" dirty="0">
                <a:ln>
                  <a:noFill/>
                </a:ln>
                <a:solidFill>
                  <a:srgbClr val="CCCCCC"/>
                </a:solidFill>
                <a:effectLst/>
                <a:uLnTx/>
                <a:uFillTx/>
                <a:latin typeface="Arial" panose="020B0604020202020204"/>
                <a:ea typeface="ＭＳ Ｐゴシック"/>
                <a:cs typeface="+mn-cs"/>
              </a:rPr>
              <a:t>7.5” h x 6.9”w</a:t>
            </a:r>
          </a:p>
        </p:txBody>
      </p:sp>
      <p:sp>
        <p:nvSpPr>
          <p:cNvPr id="8" name="Text Placeholder 7">
            <a:extLst>
              <a:ext uri="{FF2B5EF4-FFF2-40B4-BE49-F238E27FC236}">
                <a16:creationId xmlns:a16="http://schemas.microsoft.com/office/drawing/2014/main" id="{6F16B11D-7BDE-4AFD-85A4-2FF35DDBC2A4}"/>
              </a:ext>
            </a:extLst>
          </p:cNvPr>
          <p:cNvSpPr>
            <a:spLocks noGrp="1"/>
          </p:cNvSpPr>
          <p:nvPr>
            <p:ph type="body" sz="quarter" idx="13"/>
          </p:nvPr>
        </p:nvSpPr>
        <p:spPr>
          <a:xfrm>
            <a:off x="457200" y="2606040"/>
            <a:ext cx="4937125" cy="3017520"/>
          </a:xfrm>
        </p:spPr>
        <p:txBody>
          <a:bodyPr/>
          <a:lstStyle/>
          <a:p>
            <a:pPr lvl="0"/>
            <a:r>
              <a:rPr lang="en-US" dirty="0"/>
              <a:t>Edit Master text styles</a:t>
            </a:r>
          </a:p>
          <a:p>
            <a:pPr lvl="1"/>
            <a:r>
              <a:rPr lang="en-US" dirty="0"/>
              <a:t>Second level</a:t>
            </a:r>
          </a:p>
          <a:p>
            <a:pPr lvl="2"/>
            <a:r>
              <a:rPr lang="en-US" dirty="0"/>
              <a:t>Third level</a:t>
            </a:r>
          </a:p>
        </p:txBody>
      </p:sp>
      <p:sp>
        <p:nvSpPr>
          <p:cNvPr id="9" name="Slide Number Placeholder 2">
            <a:extLst>
              <a:ext uri="{FF2B5EF4-FFF2-40B4-BE49-F238E27FC236}">
                <a16:creationId xmlns:a16="http://schemas.microsoft.com/office/drawing/2014/main" id="{DCB7244F-F8F2-423D-90D1-C4931FB4595B}"/>
              </a:ext>
            </a:extLst>
          </p:cNvPr>
          <p:cNvSpPr>
            <a:spLocks noGrp="1"/>
          </p:cNvSpPr>
          <p:nvPr>
            <p:ph type="sldNum" sz="quarter" idx="4"/>
          </p:nvPr>
        </p:nvSpPr>
        <p:spPr>
          <a:xfrm>
            <a:off x="10924234" y="6401929"/>
            <a:ext cx="1264591" cy="457200"/>
          </a:xfrm>
          <a:prstGeom prst="rect">
            <a:avLst/>
          </a:prstGeom>
        </p:spPr>
        <p:txBody>
          <a:bodyPr vert="horz" lIns="0" tIns="0" rIns="182880" bIns="182880" rtlCol="0" anchor="b" anchorCtr="0"/>
          <a:lstStyle>
            <a:lvl1pPr algn="r">
              <a:defRPr sz="800">
                <a:solidFill>
                  <a:schemeClr val="tx1"/>
                </a:solidFill>
              </a:defRPr>
            </a:lvl1pPr>
          </a:lstStyle>
          <a:p>
            <a:pPr defTabSz="914126" fontAlgn="auto">
              <a:spcBef>
                <a:spcPts val="0"/>
              </a:spcBef>
              <a:spcAft>
                <a:spcPts val="0"/>
              </a:spcAft>
            </a:pPr>
            <a:fld id="{F19F85D4-6AC3-4CF9-A1A5-831DFC2C241F}" type="slidenum">
              <a:rPr lang="en-US" smtClean="0">
                <a:solidFill>
                  <a:srgbClr val="000000"/>
                </a:solidFill>
                <a:latin typeface="Arial" panose="020B0604020202020204"/>
                <a:ea typeface="+mn-ea"/>
              </a:rPr>
              <a:pPr defTabSz="914126" fontAlgn="auto">
                <a:spcBef>
                  <a:spcPts val="0"/>
                </a:spcBef>
                <a:spcAft>
                  <a:spcPts val="0"/>
                </a:spcAft>
              </a:pPr>
              <a:t>‹#›</a:t>
            </a:fld>
            <a:endParaRPr lang="en-US">
              <a:solidFill>
                <a:srgbClr val="000000"/>
              </a:solidFill>
              <a:latin typeface="Arial" panose="020B0604020202020204"/>
              <a:ea typeface="+mn-ea"/>
            </a:endParaRPr>
          </a:p>
        </p:txBody>
      </p:sp>
    </p:spTree>
    <p:extLst>
      <p:ext uri="{BB962C8B-B14F-4D97-AF65-F5344CB8AC3E}">
        <p14:creationId xmlns:p14="http://schemas.microsoft.com/office/powerpoint/2010/main" val="34289442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Content-Image 1-Black">
    <p:bg>
      <p:bgRef idx="1001">
        <a:schemeClr val="bg1"/>
      </p:bgRef>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5C09FBE9-A303-4A97-A792-D6075DECCCE6}"/>
              </a:ext>
            </a:extLst>
          </p:cNvPr>
          <p:cNvSpPr>
            <a:spLocks noGrp="1"/>
          </p:cNvSpPr>
          <p:nvPr>
            <p:ph type="pic" sz="quarter" idx="12"/>
          </p:nvPr>
        </p:nvSpPr>
        <p:spPr>
          <a:xfrm>
            <a:off x="5417611" y="0"/>
            <a:ext cx="6764798" cy="6858000"/>
          </a:xfrm>
        </p:spPr>
        <p:txBody>
          <a:bodyPr/>
          <a:lstStyle/>
          <a:p>
            <a:endParaRPr lang="en-US" dirty="0"/>
          </a:p>
        </p:txBody>
      </p:sp>
      <p:sp>
        <p:nvSpPr>
          <p:cNvPr id="2" name="Title 1">
            <a:extLst>
              <a:ext uri="{FF2B5EF4-FFF2-40B4-BE49-F238E27FC236}">
                <a16:creationId xmlns:a16="http://schemas.microsoft.com/office/drawing/2014/main" id="{A5CB2C8C-BBC3-4CB4-A679-24462238F407}"/>
              </a:ext>
            </a:extLst>
          </p:cNvPr>
          <p:cNvSpPr>
            <a:spLocks noGrp="1"/>
          </p:cNvSpPr>
          <p:nvPr>
            <p:ph type="title" hasCustomPrompt="1"/>
          </p:nvPr>
        </p:nvSpPr>
        <p:spPr/>
        <p:txBody>
          <a:bodyPr/>
          <a:lstStyle>
            <a:lvl1pPr>
              <a:defRPr/>
            </a:lvl1pPr>
          </a:lstStyle>
          <a:p>
            <a:r>
              <a:rPr lang="en-US" dirty="0"/>
              <a:t>Click to enter headline</a:t>
            </a:r>
          </a:p>
        </p:txBody>
      </p:sp>
      <p:sp>
        <p:nvSpPr>
          <p:cNvPr id="4" name="Text Placeholder 3">
            <a:extLst>
              <a:ext uri="{FF2B5EF4-FFF2-40B4-BE49-F238E27FC236}">
                <a16:creationId xmlns:a16="http://schemas.microsoft.com/office/drawing/2014/main" id="{ED0EAC1D-C901-4858-A756-4CE03BC3568E}"/>
              </a:ext>
            </a:extLst>
          </p:cNvPr>
          <p:cNvSpPr>
            <a:spLocks noGrp="1"/>
          </p:cNvSpPr>
          <p:nvPr>
            <p:ph type="body" sz="quarter" idx="10" hasCustomPrompt="1"/>
          </p:nvPr>
        </p:nvSpPr>
        <p:spPr>
          <a:xfrm>
            <a:off x="457081" y="1508760"/>
            <a:ext cx="4479393" cy="737729"/>
          </a:xfrm>
        </p:spPr>
        <p:txBody>
          <a:bodyPr/>
          <a:lstStyle>
            <a:lvl1pPr marL="0" indent="0">
              <a:buNone/>
              <a:defRPr sz="2399">
                <a:solidFill>
                  <a:schemeClr val="accent1"/>
                </a:solidFill>
              </a:defRPr>
            </a:lvl1pPr>
          </a:lstStyle>
          <a:p>
            <a:pPr lvl="0"/>
            <a:r>
              <a:rPr lang="en-US" dirty="0"/>
              <a:t>Click to enter subhead</a:t>
            </a:r>
          </a:p>
        </p:txBody>
      </p:sp>
      <p:sp>
        <p:nvSpPr>
          <p:cNvPr id="9" name="Date Placeholder 3">
            <a:extLst>
              <a:ext uri="{FF2B5EF4-FFF2-40B4-BE49-F238E27FC236}">
                <a16:creationId xmlns:a16="http://schemas.microsoft.com/office/drawing/2014/main" id="{36C0A249-756A-47ED-8637-1125701A113E}"/>
              </a:ext>
            </a:extLst>
          </p:cNvPr>
          <p:cNvSpPr txBox="1">
            <a:spLocks/>
          </p:cNvSpPr>
          <p:nvPr userDrawn="1"/>
        </p:nvSpPr>
        <p:spPr>
          <a:xfrm>
            <a:off x="0" y="6401929"/>
            <a:ext cx="1580032" cy="457200"/>
          </a:xfrm>
          <a:prstGeom prst="rect">
            <a:avLst/>
          </a:prstGeom>
        </p:spPr>
        <p:txBody>
          <a:bodyPr lIns="182832" tIns="0" rIns="0" bIns="182832"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chemeClr val="accent5"/>
                </a:solidFill>
                <a:effectLst/>
                <a:uLnTx/>
                <a:uFillTx/>
                <a:latin typeface="Arial" pitchFamily="34" charset="0"/>
                <a:ea typeface="MS PGothic" pitchFamily="34" charset="-128"/>
                <a:cs typeface="+mn-cs"/>
              </a:rPr>
              <a:t>ZEBRA TECHNOLOGIES</a:t>
            </a:r>
          </a:p>
        </p:txBody>
      </p:sp>
      <p:sp>
        <p:nvSpPr>
          <p:cNvPr id="10" name="Slide Number Placeholder 2">
            <a:extLst>
              <a:ext uri="{FF2B5EF4-FFF2-40B4-BE49-F238E27FC236}">
                <a16:creationId xmlns:a16="http://schemas.microsoft.com/office/drawing/2014/main" id="{0CE16DF2-2647-48FF-82B1-15B260573D41}"/>
              </a:ext>
            </a:extLst>
          </p:cNvPr>
          <p:cNvSpPr>
            <a:spLocks noGrp="1"/>
          </p:cNvSpPr>
          <p:nvPr>
            <p:ph type="sldNum" sz="quarter" idx="4"/>
          </p:nvPr>
        </p:nvSpPr>
        <p:spPr>
          <a:xfrm>
            <a:off x="10924234" y="6401929"/>
            <a:ext cx="1264591" cy="457200"/>
          </a:xfrm>
          <a:prstGeom prst="rect">
            <a:avLst/>
          </a:prstGeom>
        </p:spPr>
        <p:txBody>
          <a:bodyPr vert="horz" lIns="0" tIns="0" rIns="182880" bIns="182880" rtlCol="0" anchor="b" anchorCtr="0"/>
          <a:lstStyle>
            <a:lvl1pPr algn="r">
              <a:defRPr sz="800">
                <a:solidFill>
                  <a:schemeClr val="tx1"/>
                </a:solidFill>
              </a:defRPr>
            </a:lvl1pPr>
          </a:lstStyle>
          <a:p>
            <a:pPr defTabSz="914126" fontAlgn="auto">
              <a:spcBef>
                <a:spcPts val="0"/>
              </a:spcBef>
              <a:spcAft>
                <a:spcPts val="0"/>
              </a:spcAft>
            </a:pPr>
            <a:fld id="{F19F85D4-6AC3-4CF9-A1A5-831DFC2C241F}" type="slidenum">
              <a:rPr lang="en-US" smtClean="0">
                <a:solidFill>
                  <a:srgbClr val="FFFFFF"/>
                </a:solidFill>
                <a:latin typeface="Arial" panose="020B0604020202020204"/>
                <a:ea typeface="+mn-ea"/>
              </a:rPr>
              <a:pPr defTabSz="914126" fontAlgn="auto">
                <a:spcBef>
                  <a:spcPts val="0"/>
                </a:spcBef>
                <a:spcAft>
                  <a:spcPts val="0"/>
                </a:spcAft>
              </a:pPr>
              <a:t>‹#›</a:t>
            </a:fld>
            <a:endParaRPr lang="en-US" dirty="0">
              <a:solidFill>
                <a:srgbClr val="FFFFFF"/>
              </a:solidFill>
              <a:latin typeface="Arial" panose="020B0604020202020204"/>
              <a:ea typeface="+mn-ea"/>
            </a:endParaRPr>
          </a:p>
        </p:txBody>
      </p:sp>
      <p:sp>
        <p:nvSpPr>
          <p:cNvPr id="8" name="Text Placeholder 7">
            <a:extLst>
              <a:ext uri="{FF2B5EF4-FFF2-40B4-BE49-F238E27FC236}">
                <a16:creationId xmlns:a16="http://schemas.microsoft.com/office/drawing/2014/main" id="{956EBFC5-062A-47A1-98D2-2F030F007AF6}"/>
              </a:ext>
            </a:extLst>
          </p:cNvPr>
          <p:cNvSpPr>
            <a:spLocks noGrp="1"/>
          </p:cNvSpPr>
          <p:nvPr>
            <p:ph type="body" sz="quarter" idx="13"/>
          </p:nvPr>
        </p:nvSpPr>
        <p:spPr>
          <a:xfrm>
            <a:off x="457200" y="2606040"/>
            <a:ext cx="4479925" cy="2871216"/>
          </a:xfrm>
        </p:spPr>
        <p:txBody>
          <a:bodyPr/>
          <a:lstStyle>
            <a:lvl1pPr>
              <a:buClr>
                <a:schemeClr val="accent1"/>
              </a:buClr>
              <a:defRPr/>
            </a:lvl1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17932721"/>
      </p:ext>
    </p:extLst>
  </p:cSld>
  <p:clrMapOvr>
    <a:overrideClrMapping bg1="dk1" tx1="lt1" bg2="dk2" tx2="lt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Content-Image 1-White">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5C09FBE9-A303-4A97-A792-D6075DECCCE6}"/>
              </a:ext>
            </a:extLst>
          </p:cNvPr>
          <p:cNvSpPr>
            <a:spLocks noGrp="1"/>
          </p:cNvSpPr>
          <p:nvPr>
            <p:ph type="pic" sz="quarter" idx="12"/>
          </p:nvPr>
        </p:nvSpPr>
        <p:spPr>
          <a:xfrm>
            <a:off x="5417611" y="0"/>
            <a:ext cx="6764798" cy="6858000"/>
          </a:xfrm>
        </p:spPr>
        <p:txBody>
          <a:bodyPr/>
          <a:lstStyle/>
          <a:p>
            <a:endParaRPr lang="en-US" dirty="0"/>
          </a:p>
        </p:txBody>
      </p:sp>
      <p:sp>
        <p:nvSpPr>
          <p:cNvPr id="2" name="Title 1">
            <a:extLst>
              <a:ext uri="{FF2B5EF4-FFF2-40B4-BE49-F238E27FC236}">
                <a16:creationId xmlns:a16="http://schemas.microsoft.com/office/drawing/2014/main" id="{A5CB2C8C-BBC3-4CB4-A679-24462238F407}"/>
              </a:ext>
            </a:extLst>
          </p:cNvPr>
          <p:cNvSpPr>
            <a:spLocks noGrp="1"/>
          </p:cNvSpPr>
          <p:nvPr>
            <p:ph type="title" hasCustomPrompt="1"/>
          </p:nvPr>
        </p:nvSpPr>
        <p:spPr/>
        <p:txBody>
          <a:bodyPr/>
          <a:lstStyle>
            <a:lvl1pPr>
              <a:defRPr/>
            </a:lvl1pPr>
          </a:lstStyle>
          <a:p>
            <a:r>
              <a:rPr lang="en-US" dirty="0"/>
              <a:t>Click to enter headline</a:t>
            </a:r>
          </a:p>
        </p:txBody>
      </p:sp>
      <p:sp>
        <p:nvSpPr>
          <p:cNvPr id="4" name="Text Placeholder 3">
            <a:extLst>
              <a:ext uri="{FF2B5EF4-FFF2-40B4-BE49-F238E27FC236}">
                <a16:creationId xmlns:a16="http://schemas.microsoft.com/office/drawing/2014/main" id="{ED0EAC1D-C901-4858-A756-4CE03BC3568E}"/>
              </a:ext>
            </a:extLst>
          </p:cNvPr>
          <p:cNvSpPr>
            <a:spLocks noGrp="1"/>
          </p:cNvSpPr>
          <p:nvPr>
            <p:ph type="body" sz="quarter" idx="10" hasCustomPrompt="1"/>
          </p:nvPr>
        </p:nvSpPr>
        <p:spPr>
          <a:xfrm>
            <a:off x="457081" y="1508760"/>
            <a:ext cx="4479393" cy="737729"/>
          </a:xfrm>
        </p:spPr>
        <p:txBody>
          <a:bodyPr/>
          <a:lstStyle>
            <a:lvl1pPr marL="0" indent="0">
              <a:buNone/>
              <a:defRPr sz="2399">
                <a:solidFill>
                  <a:schemeClr val="accent1"/>
                </a:solidFill>
              </a:defRPr>
            </a:lvl1pPr>
          </a:lstStyle>
          <a:p>
            <a:pPr lvl="0"/>
            <a:r>
              <a:rPr lang="en-US" dirty="0"/>
              <a:t>Click to enter subhead</a:t>
            </a:r>
          </a:p>
        </p:txBody>
      </p:sp>
      <p:sp>
        <p:nvSpPr>
          <p:cNvPr id="9" name="Date Placeholder 3">
            <a:extLst>
              <a:ext uri="{FF2B5EF4-FFF2-40B4-BE49-F238E27FC236}">
                <a16:creationId xmlns:a16="http://schemas.microsoft.com/office/drawing/2014/main" id="{36C0A249-756A-47ED-8637-1125701A113E}"/>
              </a:ext>
            </a:extLst>
          </p:cNvPr>
          <p:cNvSpPr txBox="1">
            <a:spLocks/>
          </p:cNvSpPr>
          <p:nvPr userDrawn="1"/>
        </p:nvSpPr>
        <p:spPr>
          <a:xfrm>
            <a:off x="0" y="6401929"/>
            <a:ext cx="1580032" cy="457200"/>
          </a:xfrm>
          <a:prstGeom prst="rect">
            <a:avLst/>
          </a:prstGeom>
        </p:spPr>
        <p:txBody>
          <a:bodyPr lIns="182832" tIns="0" rIns="0" bIns="182832"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chemeClr val="accent5"/>
                </a:solidFill>
                <a:effectLst/>
                <a:uLnTx/>
                <a:uFillTx/>
                <a:latin typeface="Arial" pitchFamily="34" charset="0"/>
                <a:ea typeface="MS PGothic" pitchFamily="34" charset="-128"/>
                <a:cs typeface="+mn-cs"/>
              </a:rPr>
              <a:t>ZEBRA TECHNOLOGIES</a:t>
            </a:r>
          </a:p>
        </p:txBody>
      </p:sp>
      <p:sp>
        <p:nvSpPr>
          <p:cNvPr id="12" name="TextBox 11">
            <a:extLst>
              <a:ext uri="{FF2B5EF4-FFF2-40B4-BE49-F238E27FC236}">
                <a16:creationId xmlns:a16="http://schemas.microsoft.com/office/drawing/2014/main" id="{C029F865-C323-4E1F-9E89-FB35E5524111}"/>
              </a:ext>
            </a:extLst>
          </p:cNvPr>
          <p:cNvSpPr txBox="1"/>
          <p:nvPr userDrawn="1"/>
        </p:nvSpPr>
        <p:spPr>
          <a:xfrm>
            <a:off x="5326195" y="2312313"/>
            <a:ext cx="6856214" cy="861774"/>
          </a:xfrm>
          <a:prstGeom prst="rect">
            <a:avLst/>
          </a:prstGeom>
        </p:spPr>
        <p:txBody>
          <a:bodyPr wrap="square" lIns="0" tIns="0" rIns="0" bIns="0" rtlCol="0">
            <a:spAutoFit/>
          </a:bodyPr>
          <a:lstStyle/>
          <a:p>
            <a:pPr marL="0" marR="0" lvl="0" indent="0" algn="ctr" defTabSz="914126" rtl="0" eaLnBrk="1" fontAlgn="base" latinLnBrk="0" hangingPunct="1">
              <a:lnSpc>
                <a:spcPct val="100000"/>
              </a:lnSpc>
              <a:spcBef>
                <a:spcPct val="0"/>
              </a:spcBef>
              <a:spcAft>
                <a:spcPct val="0"/>
              </a:spcAft>
              <a:buClrTx/>
              <a:buSzTx/>
              <a:buFontTx/>
              <a:buNone/>
              <a:tabLst/>
              <a:defRPr/>
            </a:pPr>
            <a:r>
              <a:rPr kumimoji="0" lang="en-US" sz="2799" b="0" i="0" u="none" strike="noStrike" kern="1200" cap="none" spc="0" normalizeH="0" baseline="0" noProof="0" dirty="0">
                <a:ln>
                  <a:noFill/>
                </a:ln>
                <a:solidFill>
                  <a:srgbClr val="CCCCCC"/>
                </a:solidFill>
                <a:effectLst/>
                <a:uLnTx/>
                <a:uFillTx/>
                <a:latin typeface="Arial" panose="020B0604020202020204"/>
                <a:ea typeface="ＭＳ Ｐゴシック"/>
                <a:cs typeface="+mn-cs"/>
              </a:rPr>
              <a:t>IMAGE AREA</a:t>
            </a:r>
            <a:br>
              <a:rPr kumimoji="0" lang="en-US" sz="2799" b="0" i="0" u="none" strike="noStrike" kern="1200" cap="none" spc="0" normalizeH="0" baseline="0" noProof="0" dirty="0">
                <a:ln>
                  <a:noFill/>
                </a:ln>
                <a:solidFill>
                  <a:srgbClr val="CCCCCC"/>
                </a:solidFill>
                <a:effectLst/>
                <a:uLnTx/>
                <a:uFillTx/>
                <a:latin typeface="Arial" panose="020B0604020202020204"/>
                <a:ea typeface="ＭＳ Ｐゴシック"/>
                <a:cs typeface="+mn-cs"/>
              </a:rPr>
            </a:br>
            <a:r>
              <a:rPr kumimoji="0" lang="en-US" sz="2799" b="0" i="0" u="none" strike="noStrike" kern="1200" cap="none" spc="0" normalizeH="0" baseline="0" noProof="0" dirty="0">
                <a:ln>
                  <a:noFill/>
                </a:ln>
                <a:solidFill>
                  <a:srgbClr val="CCCCCC"/>
                </a:solidFill>
                <a:effectLst/>
                <a:uLnTx/>
                <a:uFillTx/>
                <a:latin typeface="Arial" panose="020B0604020202020204"/>
                <a:ea typeface="ＭＳ Ｐゴシック"/>
                <a:cs typeface="+mn-cs"/>
              </a:rPr>
              <a:t>7.5” h x 7.4”w</a:t>
            </a:r>
          </a:p>
        </p:txBody>
      </p:sp>
      <p:sp>
        <p:nvSpPr>
          <p:cNvPr id="16" name="Slide Number Placeholder 2">
            <a:extLst>
              <a:ext uri="{FF2B5EF4-FFF2-40B4-BE49-F238E27FC236}">
                <a16:creationId xmlns:a16="http://schemas.microsoft.com/office/drawing/2014/main" id="{8DE86CAA-FCF2-4490-897B-F9A069E52FCD}"/>
              </a:ext>
            </a:extLst>
          </p:cNvPr>
          <p:cNvSpPr>
            <a:spLocks noGrp="1"/>
          </p:cNvSpPr>
          <p:nvPr>
            <p:ph type="sldNum" sz="quarter" idx="4"/>
          </p:nvPr>
        </p:nvSpPr>
        <p:spPr>
          <a:xfrm>
            <a:off x="10924234" y="6401929"/>
            <a:ext cx="1264591" cy="457200"/>
          </a:xfrm>
          <a:prstGeom prst="rect">
            <a:avLst/>
          </a:prstGeom>
        </p:spPr>
        <p:txBody>
          <a:bodyPr vert="horz" lIns="0" tIns="0" rIns="182880" bIns="182880" rtlCol="0" anchor="b" anchorCtr="0"/>
          <a:lstStyle>
            <a:lvl1pPr algn="r">
              <a:defRPr sz="800">
                <a:solidFill>
                  <a:schemeClr val="tx1"/>
                </a:solidFill>
              </a:defRPr>
            </a:lvl1pPr>
          </a:lstStyle>
          <a:p>
            <a:pPr defTabSz="914126" fontAlgn="auto">
              <a:spcBef>
                <a:spcPts val="0"/>
              </a:spcBef>
              <a:spcAft>
                <a:spcPts val="0"/>
              </a:spcAft>
            </a:pPr>
            <a:fld id="{F19F85D4-6AC3-4CF9-A1A5-831DFC2C241F}" type="slidenum">
              <a:rPr lang="en-US" smtClean="0">
                <a:solidFill>
                  <a:srgbClr val="000000"/>
                </a:solidFill>
                <a:latin typeface="Arial" panose="020B0604020202020204"/>
                <a:ea typeface="+mn-ea"/>
              </a:rPr>
              <a:pPr defTabSz="914126" fontAlgn="auto">
                <a:spcBef>
                  <a:spcPts val="0"/>
                </a:spcBef>
                <a:spcAft>
                  <a:spcPts val="0"/>
                </a:spcAft>
              </a:pPr>
              <a:t>‹#›</a:t>
            </a:fld>
            <a:endParaRPr lang="en-US">
              <a:solidFill>
                <a:srgbClr val="000000"/>
              </a:solidFill>
              <a:latin typeface="Arial" panose="020B0604020202020204"/>
              <a:ea typeface="+mn-ea"/>
            </a:endParaRPr>
          </a:p>
        </p:txBody>
      </p:sp>
      <p:sp>
        <p:nvSpPr>
          <p:cNvPr id="5" name="Text Placeholder 4">
            <a:extLst>
              <a:ext uri="{FF2B5EF4-FFF2-40B4-BE49-F238E27FC236}">
                <a16:creationId xmlns:a16="http://schemas.microsoft.com/office/drawing/2014/main" id="{F4BAADE2-0CA9-4B9A-8279-B953E8FD3DAD}"/>
              </a:ext>
            </a:extLst>
          </p:cNvPr>
          <p:cNvSpPr>
            <a:spLocks noGrp="1"/>
          </p:cNvSpPr>
          <p:nvPr>
            <p:ph type="body" sz="quarter" idx="13"/>
          </p:nvPr>
        </p:nvSpPr>
        <p:spPr>
          <a:xfrm>
            <a:off x="457200" y="2601913"/>
            <a:ext cx="4479925" cy="2871216"/>
          </a:xfrm>
        </p:spPr>
        <p:txBody>
          <a:body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4615861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1col-5D-Black">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B2C8C-BBC3-4CB4-A679-24462238F407}"/>
              </a:ext>
            </a:extLst>
          </p:cNvPr>
          <p:cNvSpPr>
            <a:spLocks noGrp="1"/>
          </p:cNvSpPr>
          <p:nvPr>
            <p:ph type="title" hasCustomPrompt="1"/>
          </p:nvPr>
        </p:nvSpPr>
        <p:spPr>
          <a:xfrm>
            <a:off x="457081" y="457200"/>
            <a:ext cx="11225908" cy="365760"/>
          </a:xfrm>
        </p:spPr>
        <p:txBody>
          <a:bodyPr/>
          <a:lstStyle>
            <a:lvl1pPr>
              <a:defRPr/>
            </a:lvl1pPr>
          </a:lstStyle>
          <a:p>
            <a:r>
              <a:rPr lang="en-US" dirty="0"/>
              <a:t>Click to enter headline</a:t>
            </a:r>
          </a:p>
        </p:txBody>
      </p:sp>
      <p:sp>
        <p:nvSpPr>
          <p:cNvPr id="4" name="Text Placeholder 3">
            <a:extLst>
              <a:ext uri="{FF2B5EF4-FFF2-40B4-BE49-F238E27FC236}">
                <a16:creationId xmlns:a16="http://schemas.microsoft.com/office/drawing/2014/main" id="{ED0EAC1D-C901-4858-A756-4CE03BC3568E}"/>
              </a:ext>
            </a:extLst>
          </p:cNvPr>
          <p:cNvSpPr>
            <a:spLocks noGrp="1"/>
          </p:cNvSpPr>
          <p:nvPr>
            <p:ph type="body" sz="quarter" idx="10" hasCustomPrompt="1"/>
          </p:nvPr>
        </p:nvSpPr>
        <p:spPr>
          <a:xfrm>
            <a:off x="457081" y="932688"/>
            <a:ext cx="11225908" cy="365760"/>
          </a:xfrm>
        </p:spPr>
        <p:txBody>
          <a:bodyPr/>
          <a:lstStyle>
            <a:lvl1pPr marL="0" indent="0">
              <a:buNone/>
              <a:defRPr sz="2399">
                <a:solidFill>
                  <a:schemeClr val="accent1"/>
                </a:solidFill>
              </a:defRPr>
            </a:lvl1pPr>
          </a:lstStyle>
          <a:p>
            <a:pPr lvl="0"/>
            <a:r>
              <a:rPr lang="en-US" dirty="0"/>
              <a:t>Click to enter subhead</a:t>
            </a:r>
          </a:p>
        </p:txBody>
      </p:sp>
      <p:sp>
        <p:nvSpPr>
          <p:cNvPr id="9" name="Date Placeholder 3">
            <a:extLst>
              <a:ext uri="{FF2B5EF4-FFF2-40B4-BE49-F238E27FC236}">
                <a16:creationId xmlns:a16="http://schemas.microsoft.com/office/drawing/2014/main" id="{36C0A249-756A-47ED-8637-1125701A113E}"/>
              </a:ext>
            </a:extLst>
          </p:cNvPr>
          <p:cNvSpPr txBox="1">
            <a:spLocks/>
          </p:cNvSpPr>
          <p:nvPr userDrawn="1"/>
        </p:nvSpPr>
        <p:spPr>
          <a:xfrm>
            <a:off x="0" y="6401929"/>
            <a:ext cx="1580032" cy="457200"/>
          </a:xfrm>
          <a:prstGeom prst="rect">
            <a:avLst/>
          </a:prstGeom>
        </p:spPr>
        <p:txBody>
          <a:bodyPr lIns="182832" tIns="0" rIns="0" bIns="182832"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chemeClr val="accent5"/>
                </a:solidFill>
                <a:effectLst/>
                <a:uLnTx/>
                <a:uFillTx/>
                <a:latin typeface="Arial" pitchFamily="34" charset="0"/>
                <a:ea typeface="MS PGothic" pitchFamily="34" charset="-128"/>
                <a:cs typeface="+mn-cs"/>
              </a:rPr>
              <a:t>ZEBRA TECHNOLOGIES</a:t>
            </a:r>
          </a:p>
        </p:txBody>
      </p:sp>
      <p:sp>
        <p:nvSpPr>
          <p:cNvPr id="7" name="AutoShape 2">
            <a:extLst>
              <a:ext uri="{FF2B5EF4-FFF2-40B4-BE49-F238E27FC236}">
                <a16:creationId xmlns:a16="http://schemas.microsoft.com/office/drawing/2014/main" id="{3CBA71D9-675A-4F40-94DA-6A30D93681D6}"/>
              </a:ext>
            </a:extLst>
          </p:cNvPr>
          <p:cNvSpPr>
            <a:spLocks noChangeAspect="1" noChangeArrowheads="1"/>
          </p:cNvSpPr>
          <p:nvPr userDrawn="1"/>
        </p:nvSpPr>
        <p:spPr bwMode="auto">
          <a:xfrm flipH="1">
            <a:off x="6092825" y="6340476"/>
            <a:ext cx="6096000" cy="517525"/>
          </a:xfrm>
          <a:prstGeom prst="rtTriangle">
            <a:avLst/>
          </a:prstGeom>
          <a:gradFill>
            <a:gsLst>
              <a:gs pos="0">
                <a:srgbClr val="00FFFF"/>
              </a:gs>
              <a:gs pos="50000">
                <a:srgbClr val="00C9FF"/>
              </a:gs>
              <a:gs pos="100000">
                <a:srgbClr val="0099FF"/>
              </a:gs>
            </a:gsLst>
            <a:lin ang="0" scaled="1"/>
          </a:gradFill>
          <a:ln>
            <a:noFill/>
          </a:ln>
          <a:effectLst/>
        </p:spPr>
        <p:txBody>
          <a:bodyPr vert="horz" wrap="square" lIns="36566" tIns="36566" rIns="36566" bIns="36566" numCol="1" anchor="t" anchorCtr="0" compatLnSpc="1">
            <a:prstTxWarp prst="textNoShape">
              <a:avLst/>
            </a:prstTxWarp>
          </a:body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sz="1799" b="0" i="0" u="none" strike="noStrike" kern="1200" cap="none" spc="0" normalizeH="0" baseline="0" noProof="0">
              <a:ln>
                <a:noFill/>
              </a:ln>
              <a:solidFill>
                <a:srgbClr val="000000"/>
              </a:solidFill>
              <a:effectLst/>
              <a:uLnTx/>
              <a:uFillTx/>
              <a:latin typeface="Arial" panose="020B0604020202020204"/>
              <a:ea typeface="MS PGothic" pitchFamily="34" charset="-128"/>
              <a:cs typeface="Arial" panose="020B0604020202020204" pitchFamily="34" charset="0"/>
            </a:endParaRPr>
          </a:p>
        </p:txBody>
      </p:sp>
      <p:sp>
        <p:nvSpPr>
          <p:cNvPr id="5" name="Text Placeholder 4">
            <a:extLst>
              <a:ext uri="{FF2B5EF4-FFF2-40B4-BE49-F238E27FC236}">
                <a16:creationId xmlns:a16="http://schemas.microsoft.com/office/drawing/2014/main" id="{C70F6B58-4984-4C3A-A106-EA6C4686C946}"/>
              </a:ext>
            </a:extLst>
          </p:cNvPr>
          <p:cNvSpPr>
            <a:spLocks noGrp="1"/>
          </p:cNvSpPr>
          <p:nvPr>
            <p:ph type="body" sz="quarter" idx="11"/>
          </p:nvPr>
        </p:nvSpPr>
        <p:spPr>
          <a:xfrm>
            <a:off x="457199" y="1691640"/>
            <a:ext cx="11274552" cy="4050792"/>
          </a:xfrm>
        </p:spPr>
        <p:txBody>
          <a:bodyPr/>
          <a:lstStyle>
            <a:lvl1pPr>
              <a:buClr>
                <a:schemeClr val="accent1"/>
              </a:buClr>
              <a:defRPr/>
            </a:lvl1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388502675"/>
      </p:ext>
    </p:extLst>
  </p:cSld>
  <p:clrMapOvr>
    <a:overrideClrMapping bg1="dk1" tx1="lt1" bg2="dk2" tx2="lt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1col-5D-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B2C8C-BBC3-4CB4-A679-24462238F407}"/>
              </a:ext>
            </a:extLst>
          </p:cNvPr>
          <p:cNvSpPr>
            <a:spLocks noGrp="1"/>
          </p:cNvSpPr>
          <p:nvPr>
            <p:ph type="title" hasCustomPrompt="1"/>
          </p:nvPr>
        </p:nvSpPr>
        <p:spPr>
          <a:xfrm>
            <a:off x="457081" y="457200"/>
            <a:ext cx="11225908" cy="365760"/>
          </a:xfrm>
        </p:spPr>
        <p:txBody>
          <a:bodyPr/>
          <a:lstStyle>
            <a:lvl1pPr>
              <a:defRPr/>
            </a:lvl1pPr>
          </a:lstStyle>
          <a:p>
            <a:r>
              <a:rPr lang="en-US" dirty="0"/>
              <a:t>Click to enter headline</a:t>
            </a:r>
          </a:p>
        </p:txBody>
      </p:sp>
      <p:sp>
        <p:nvSpPr>
          <p:cNvPr id="4" name="Text Placeholder 3">
            <a:extLst>
              <a:ext uri="{FF2B5EF4-FFF2-40B4-BE49-F238E27FC236}">
                <a16:creationId xmlns:a16="http://schemas.microsoft.com/office/drawing/2014/main" id="{ED0EAC1D-C901-4858-A756-4CE03BC3568E}"/>
              </a:ext>
            </a:extLst>
          </p:cNvPr>
          <p:cNvSpPr>
            <a:spLocks noGrp="1"/>
          </p:cNvSpPr>
          <p:nvPr>
            <p:ph type="body" sz="quarter" idx="10" hasCustomPrompt="1"/>
          </p:nvPr>
        </p:nvSpPr>
        <p:spPr>
          <a:xfrm>
            <a:off x="457081" y="932688"/>
            <a:ext cx="11225908" cy="365760"/>
          </a:xfrm>
        </p:spPr>
        <p:txBody>
          <a:bodyPr/>
          <a:lstStyle>
            <a:lvl1pPr marL="0" indent="0">
              <a:buNone/>
              <a:defRPr sz="2399">
                <a:solidFill>
                  <a:schemeClr val="accent1"/>
                </a:solidFill>
              </a:defRPr>
            </a:lvl1pPr>
          </a:lstStyle>
          <a:p>
            <a:pPr lvl="0"/>
            <a:r>
              <a:rPr lang="en-US" dirty="0"/>
              <a:t>Click to enter subhead</a:t>
            </a:r>
          </a:p>
        </p:txBody>
      </p:sp>
      <p:sp>
        <p:nvSpPr>
          <p:cNvPr id="9" name="Date Placeholder 3">
            <a:extLst>
              <a:ext uri="{FF2B5EF4-FFF2-40B4-BE49-F238E27FC236}">
                <a16:creationId xmlns:a16="http://schemas.microsoft.com/office/drawing/2014/main" id="{36C0A249-756A-47ED-8637-1125701A113E}"/>
              </a:ext>
            </a:extLst>
          </p:cNvPr>
          <p:cNvSpPr txBox="1">
            <a:spLocks/>
          </p:cNvSpPr>
          <p:nvPr userDrawn="1"/>
        </p:nvSpPr>
        <p:spPr>
          <a:xfrm>
            <a:off x="0" y="6401929"/>
            <a:ext cx="1580032" cy="457200"/>
          </a:xfrm>
          <a:prstGeom prst="rect">
            <a:avLst/>
          </a:prstGeom>
        </p:spPr>
        <p:txBody>
          <a:bodyPr lIns="182832" tIns="0" rIns="0" bIns="182832"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chemeClr val="accent5"/>
                </a:solidFill>
                <a:effectLst/>
                <a:uLnTx/>
                <a:uFillTx/>
                <a:latin typeface="Arial" pitchFamily="34" charset="0"/>
                <a:ea typeface="MS PGothic" pitchFamily="34" charset="-128"/>
                <a:cs typeface="+mn-cs"/>
              </a:rPr>
              <a:t>ZEBRA TECHNOLOGIES</a:t>
            </a:r>
          </a:p>
        </p:txBody>
      </p:sp>
      <p:sp>
        <p:nvSpPr>
          <p:cNvPr id="7" name="AutoShape 2">
            <a:extLst>
              <a:ext uri="{FF2B5EF4-FFF2-40B4-BE49-F238E27FC236}">
                <a16:creationId xmlns:a16="http://schemas.microsoft.com/office/drawing/2014/main" id="{3CBA71D9-675A-4F40-94DA-6A30D93681D6}"/>
              </a:ext>
            </a:extLst>
          </p:cNvPr>
          <p:cNvSpPr>
            <a:spLocks noChangeAspect="1" noChangeArrowheads="1"/>
          </p:cNvSpPr>
          <p:nvPr userDrawn="1"/>
        </p:nvSpPr>
        <p:spPr bwMode="auto">
          <a:xfrm flipH="1">
            <a:off x="6092825" y="6340476"/>
            <a:ext cx="6096000" cy="517525"/>
          </a:xfrm>
          <a:prstGeom prst="rtTriangle">
            <a:avLst/>
          </a:prstGeom>
          <a:gradFill>
            <a:gsLst>
              <a:gs pos="0">
                <a:srgbClr val="00FFFF"/>
              </a:gs>
              <a:gs pos="50000">
                <a:srgbClr val="00C9FF"/>
              </a:gs>
              <a:gs pos="100000">
                <a:srgbClr val="0099FF"/>
              </a:gs>
            </a:gsLst>
            <a:lin ang="0" scaled="1"/>
          </a:gradFill>
          <a:ln>
            <a:noFill/>
          </a:ln>
          <a:effectLst/>
        </p:spPr>
        <p:txBody>
          <a:bodyPr vert="horz" wrap="square" lIns="36566" tIns="36566" rIns="36566" bIns="36566" numCol="1" anchor="t" anchorCtr="0" compatLnSpc="1">
            <a:prstTxWarp prst="textNoShape">
              <a:avLst/>
            </a:prstTxWarp>
          </a:body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sz="1799" b="0" i="0" u="none" strike="noStrike" kern="1200" cap="none" spc="0" normalizeH="0" baseline="0" noProof="0">
              <a:ln>
                <a:noFill/>
              </a:ln>
              <a:solidFill>
                <a:srgbClr val="000000"/>
              </a:solidFill>
              <a:effectLst/>
              <a:uLnTx/>
              <a:uFillTx/>
              <a:latin typeface="Arial" panose="020B0604020202020204"/>
              <a:ea typeface="MS PGothic" pitchFamily="34" charset="-128"/>
              <a:cs typeface="Arial" panose="020B0604020202020204" pitchFamily="34" charset="0"/>
            </a:endParaRPr>
          </a:p>
        </p:txBody>
      </p:sp>
      <p:sp>
        <p:nvSpPr>
          <p:cNvPr id="5" name="Text Placeholder 4">
            <a:extLst>
              <a:ext uri="{FF2B5EF4-FFF2-40B4-BE49-F238E27FC236}">
                <a16:creationId xmlns:a16="http://schemas.microsoft.com/office/drawing/2014/main" id="{84936000-FC78-4C5F-9205-2DC965F81096}"/>
              </a:ext>
            </a:extLst>
          </p:cNvPr>
          <p:cNvSpPr>
            <a:spLocks noGrp="1"/>
          </p:cNvSpPr>
          <p:nvPr>
            <p:ph type="body" sz="quarter" idx="11"/>
          </p:nvPr>
        </p:nvSpPr>
        <p:spPr>
          <a:xfrm>
            <a:off x="457199" y="1691640"/>
            <a:ext cx="11274552" cy="4050792"/>
          </a:xfrm>
        </p:spPr>
        <p:txBody>
          <a:body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7187599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1col-5D-Secondar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B2C8C-BBC3-4CB4-A679-24462238F407}"/>
              </a:ext>
            </a:extLst>
          </p:cNvPr>
          <p:cNvSpPr>
            <a:spLocks noGrp="1"/>
          </p:cNvSpPr>
          <p:nvPr>
            <p:ph type="title" hasCustomPrompt="1"/>
          </p:nvPr>
        </p:nvSpPr>
        <p:spPr>
          <a:xfrm>
            <a:off x="457081" y="457200"/>
            <a:ext cx="11225908" cy="365760"/>
          </a:xfrm>
        </p:spPr>
        <p:txBody>
          <a:bodyPr/>
          <a:lstStyle>
            <a:lvl1pPr>
              <a:defRPr/>
            </a:lvl1pPr>
          </a:lstStyle>
          <a:p>
            <a:r>
              <a:rPr lang="en-US" dirty="0"/>
              <a:t>Click to enter headline</a:t>
            </a:r>
          </a:p>
        </p:txBody>
      </p:sp>
      <p:sp>
        <p:nvSpPr>
          <p:cNvPr id="4" name="Text Placeholder 3">
            <a:extLst>
              <a:ext uri="{FF2B5EF4-FFF2-40B4-BE49-F238E27FC236}">
                <a16:creationId xmlns:a16="http://schemas.microsoft.com/office/drawing/2014/main" id="{ED0EAC1D-C901-4858-A756-4CE03BC3568E}"/>
              </a:ext>
            </a:extLst>
          </p:cNvPr>
          <p:cNvSpPr>
            <a:spLocks noGrp="1"/>
          </p:cNvSpPr>
          <p:nvPr>
            <p:ph type="body" sz="quarter" idx="10" hasCustomPrompt="1"/>
          </p:nvPr>
        </p:nvSpPr>
        <p:spPr>
          <a:xfrm>
            <a:off x="457081" y="932688"/>
            <a:ext cx="11225908" cy="365760"/>
          </a:xfrm>
        </p:spPr>
        <p:txBody>
          <a:bodyPr/>
          <a:lstStyle>
            <a:lvl1pPr marL="0" indent="0">
              <a:buNone/>
              <a:defRPr sz="2399">
                <a:solidFill>
                  <a:schemeClr val="accent1"/>
                </a:solidFill>
              </a:defRPr>
            </a:lvl1pPr>
          </a:lstStyle>
          <a:p>
            <a:pPr lvl="0"/>
            <a:r>
              <a:rPr lang="en-US" dirty="0"/>
              <a:t>Click to enter subhead</a:t>
            </a:r>
          </a:p>
        </p:txBody>
      </p:sp>
      <p:sp>
        <p:nvSpPr>
          <p:cNvPr id="9" name="Date Placeholder 3">
            <a:extLst>
              <a:ext uri="{FF2B5EF4-FFF2-40B4-BE49-F238E27FC236}">
                <a16:creationId xmlns:a16="http://schemas.microsoft.com/office/drawing/2014/main" id="{36C0A249-756A-47ED-8637-1125701A113E}"/>
              </a:ext>
            </a:extLst>
          </p:cNvPr>
          <p:cNvSpPr txBox="1">
            <a:spLocks/>
          </p:cNvSpPr>
          <p:nvPr userDrawn="1"/>
        </p:nvSpPr>
        <p:spPr>
          <a:xfrm>
            <a:off x="0" y="6401929"/>
            <a:ext cx="1580032" cy="457200"/>
          </a:xfrm>
          <a:prstGeom prst="rect">
            <a:avLst/>
          </a:prstGeom>
        </p:spPr>
        <p:txBody>
          <a:bodyPr lIns="182832" tIns="0" rIns="0" bIns="182832"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chemeClr val="accent5"/>
                </a:solidFill>
                <a:effectLst/>
                <a:uLnTx/>
                <a:uFillTx/>
                <a:latin typeface="Arial" pitchFamily="34" charset="0"/>
                <a:ea typeface="MS PGothic" pitchFamily="34" charset="-128"/>
                <a:cs typeface="+mn-cs"/>
              </a:rPr>
              <a:t>ZEBRA TECHNOLOGIES</a:t>
            </a:r>
          </a:p>
        </p:txBody>
      </p:sp>
      <p:sp>
        <p:nvSpPr>
          <p:cNvPr id="7" name="AutoShape 2">
            <a:extLst>
              <a:ext uri="{FF2B5EF4-FFF2-40B4-BE49-F238E27FC236}">
                <a16:creationId xmlns:a16="http://schemas.microsoft.com/office/drawing/2014/main" id="{3CBA71D9-675A-4F40-94DA-6A30D93681D6}"/>
              </a:ext>
            </a:extLst>
          </p:cNvPr>
          <p:cNvSpPr>
            <a:spLocks noChangeAspect="1" noChangeArrowheads="1"/>
          </p:cNvSpPr>
          <p:nvPr userDrawn="1"/>
        </p:nvSpPr>
        <p:spPr bwMode="auto">
          <a:xfrm flipH="1">
            <a:off x="6092825" y="6340476"/>
            <a:ext cx="6096000" cy="517525"/>
          </a:xfrm>
          <a:prstGeom prst="rtTriangle">
            <a:avLst/>
          </a:prstGeom>
          <a:solidFill>
            <a:schemeClr val="accent5"/>
          </a:solidFill>
          <a:ln>
            <a:noFill/>
          </a:ln>
          <a:effectLst/>
        </p:spPr>
        <p:txBody>
          <a:bodyPr vert="horz" wrap="square" lIns="36566" tIns="36566" rIns="36566" bIns="36566" numCol="1" anchor="t" anchorCtr="0" compatLnSpc="1">
            <a:prstTxWarp prst="textNoShape">
              <a:avLst/>
            </a:prstTxWarp>
          </a:body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sz="1799" b="0" i="0" u="none" strike="noStrike" kern="1200" cap="none" spc="0" normalizeH="0" baseline="0" noProof="0">
              <a:ln>
                <a:noFill/>
              </a:ln>
              <a:solidFill>
                <a:srgbClr val="FFFFFF"/>
              </a:solidFill>
              <a:effectLst/>
              <a:uLnTx/>
              <a:uFillTx/>
              <a:latin typeface="Arial" panose="020B0604020202020204"/>
              <a:ea typeface="MS PGothic" pitchFamily="34" charset="-128"/>
              <a:cs typeface="Arial" panose="020B0604020202020204" pitchFamily="34" charset="0"/>
            </a:endParaRPr>
          </a:p>
        </p:txBody>
      </p:sp>
      <p:sp>
        <p:nvSpPr>
          <p:cNvPr id="5" name="Text Placeholder 4">
            <a:extLst>
              <a:ext uri="{FF2B5EF4-FFF2-40B4-BE49-F238E27FC236}">
                <a16:creationId xmlns:a16="http://schemas.microsoft.com/office/drawing/2014/main" id="{BEC7686B-F935-4F84-9AD2-7F9747A8F8F2}"/>
              </a:ext>
            </a:extLst>
          </p:cNvPr>
          <p:cNvSpPr>
            <a:spLocks noGrp="1"/>
          </p:cNvSpPr>
          <p:nvPr>
            <p:ph type="body" sz="quarter" idx="11"/>
          </p:nvPr>
        </p:nvSpPr>
        <p:spPr>
          <a:xfrm>
            <a:off x="457199" y="1691640"/>
            <a:ext cx="11274552" cy="4050792"/>
          </a:xfrm>
        </p:spPr>
        <p:txBody>
          <a:body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87780690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1col-30D-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B2C8C-BBC3-4CB4-A679-24462238F407}"/>
              </a:ext>
            </a:extLst>
          </p:cNvPr>
          <p:cNvSpPr>
            <a:spLocks noGrp="1"/>
          </p:cNvSpPr>
          <p:nvPr>
            <p:ph type="title" hasCustomPrompt="1"/>
          </p:nvPr>
        </p:nvSpPr>
        <p:spPr>
          <a:xfrm>
            <a:off x="457081" y="457200"/>
            <a:ext cx="10503719" cy="365760"/>
          </a:xfrm>
        </p:spPr>
        <p:txBody>
          <a:bodyPr/>
          <a:lstStyle>
            <a:lvl1pPr>
              <a:defRPr/>
            </a:lvl1pPr>
          </a:lstStyle>
          <a:p>
            <a:r>
              <a:rPr lang="en-US" dirty="0"/>
              <a:t>Click to enter headline</a:t>
            </a:r>
          </a:p>
        </p:txBody>
      </p:sp>
      <p:sp>
        <p:nvSpPr>
          <p:cNvPr id="4" name="Text Placeholder 3">
            <a:extLst>
              <a:ext uri="{FF2B5EF4-FFF2-40B4-BE49-F238E27FC236}">
                <a16:creationId xmlns:a16="http://schemas.microsoft.com/office/drawing/2014/main" id="{ED0EAC1D-C901-4858-A756-4CE03BC3568E}"/>
              </a:ext>
            </a:extLst>
          </p:cNvPr>
          <p:cNvSpPr>
            <a:spLocks noGrp="1"/>
          </p:cNvSpPr>
          <p:nvPr>
            <p:ph type="body" sz="quarter" idx="10" hasCustomPrompt="1"/>
          </p:nvPr>
        </p:nvSpPr>
        <p:spPr>
          <a:xfrm>
            <a:off x="457081" y="932688"/>
            <a:ext cx="10503719" cy="365760"/>
          </a:xfrm>
        </p:spPr>
        <p:txBody>
          <a:bodyPr/>
          <a:lstStyle>
            <a:lvl1pPr marL="0" indent="0">
              <a:buNone/>
              <a:defRPr sz="2399">
                <a:solidFill>
                  <a:schemeClr val="accent1"/>
                </a:solidFill>
              </a:defRPr>
            </a:lvl1pPr>
          </a:lstStyle>
          <a:p>
            <a:pPr lvl="0"/>
            <a:r>
              <a:rPr lang="en-US" dirty="0"/>
              <a:t>Click to enter subhead</a:t>
            </a:r>
          </a:p>
        </p:txBody>
      </p:sp>
      <p:sp>
        <p:nvSpPr>
          <p:cNvPr id="9" name="Date Placeholder 3">
            <a:extLst>
              <a:ext uri="{FF2B5EF4-FFF2-40B4-BE49-F238E27FC236}">
                <a16:creationId xmlns:a16="http://schemas.microsoft.com/office/drawing/2014/main" id="{36C0A249-756A-47ED-8637-1125701A113E}"/>
              </a:ext>
            </a:extLst>
          </p:cNvPr>
          <p:cNvSpPr txBox="1">
            <a:spLocks/>
          </p:cNvSpPr>
          <p:nvPr userDrawn="1"/>
        </p:nvSpPr>
        <p:spPr>
          <a:xfrm>
            <a:off x="0" y="6401929"/>
            <a:ext cx="1580032" cy="457200"/>
          </a:xfrm>
          <a:prstGeom prst="rect">
            <a:avLst/>
          </a:prstGeom>
        </p:spPr>
        <p:txBody>
          <a:bodyPr lIns="182832" tIns="0" rIns="0" bIns="182832"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chemeClr val="accent5"/>
                </a:solidFill>
                <a:effectLst/>
                <a:uLnTx/>
                <a:uFillTx/>
                <a:latin typeface="Arial" pitchFamily="34" charset="0"/>
                <a:ea typeface="MS PGothic" pitchFamily="34" charset="-128"/>
                <a:cs typeface="+mn-cs"/>
              </a:rPr>
              <a:t>ZEBRA TECHNOLOGIES</a:t>
            </a:r>
          </a:p>
        </p:txBody>
      </p:sp>
      <p:sp>
        <p:nvSpPr>
          <p:cNvPr id="10" name="AutoShape 2">
            <a:extLst>
              <a:ext uri="{FF2B5EF4-FFF2-40B4-BE49-F238E27FC236}">
                <a16:creationId xmlns:a16="http://schemas.microsoft.com/office/drawing/2014/main" id="{99445445-8A29-4B9B-97F3-0F882A167FD3}"/>
              </a:ext>
            </a:extLst>
          </p:cNvPr>
          <p:cNvSpPr>
            <a:spLocks noChangeAspect="1" noChangeArrowheads="1"/>
          </p:cNvSpPr>
          <p:nvPr userDrawn="1"/>
        </p:nvSpPr>
        <p:spPr bwMode="auto">
          <a:xfrm flipH="1">
            <a:off x="10131433" y="5669280"/>
            <a:ext cx="2057392" cy="1188720"/>
          </a:xfrm>
          <a:prstGeom prst="rtTriangle">
            <a:avLst/>
          </a:prstGeom>
          <a:gradFill>
            <a:gsLst>
              <a:gs pos="0">
                <a:srgbClr val="00FFFF"/>
              </a:gs>
              <a:gs pos="50000">
                <a:srgbClr val="00C9FF"/>
              </a:gs>
              <a:gs pos="100000">
                <a:srgbClr val="0099FF"/>
              </a:gs>
            </a:gsLst>
            <a:lin ang="0" scaled="1"/>
          </a:gradFill>
          <a:ln>
            <a:noFill/>
          </a:ln>
          <a:effectLst/>
        </p:spPr>
        <p:txBody>
          <a:bodyPr vert="horz" wrap="square" lIns="36566" tIns="36566" rIns="36566" bIns="36566" numCol="1" anchor="t" anchorCtr="0" compatLnSpc="1">
            <a:prstTxWarp prst="textNoShape">
              <a:avLst/>
            </a:prstTxWarp>
          </a:body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sz="1799" b="0" i="0" u="none" strike="noStrike" kern="1200" cap="none" spc="0" normalizeH="0" baseline="0" noProof="0">
              <a:ln>
                <a:noFill/>
              </a:ln>
              <a:solidFill>
                <a:srgbClr val="000000"/>
              </a:solidFill>
              <a:effectLst/>
              <a:uLnTx/>
              <a:uFillTx/>
              <a:latin typeface="Arial" panose="020B0604020202020204"/>
              <a:ea typeface="MS PGothic" pitchFamily="34" charset="-128"/>
              <a:cs typeface="+mn-cs"/>
            </a:endParaRPr>
          </a:p>
        </p:txBody>
      </p:sp>
      <p:sp>
        <p:nvSpPr>
          <p:cNvPr id="5" name="Text Placeholder 4">
            <a:extLst>
              <a:ext uri="{FF2B5EF4-FFF2-40B4-BE49-F238E27FC236}">
                <a16:creationId xmlns:a16="http://schemas.microsoft.com/office/drawing/2014/main" id="{84DE6931-D60C-45BF-B727-81EF40C1D8E5}"/>
              </a:ext>
            </a:extLst>
          </p:cNvPr>
          <p:cNvSpPr>
            <a:spLocks noGrp="1"/>
          </p:cNvSpPr>
          <p:nvPr>
            <p:ph type="body" sz="quarter" idx="11"/>
          </p:nvPr>
        </p:nvSpPr>
        <p:spPr>
          <a:xfrm>
            <a:off x="457200" y="1691640"/>
            <a:ext cx="10506456" cy="4050792"/>
          </a:xfrm>
        </p:spPr>
        <p:txBody>
          <a:bodyPr/>
          <a:lstStyle>
            <a:lvl3pPr>
              <a:defRPr/>
            </a:lvl3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0406177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1col-30D-Secondar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B2C8C-BBC3-4CB4-A679-24462238F407}"/>
              </a:ext>
            </a:extLst>
          </p:cNvPr>
          <p:cNvSpPr>
            <a:spLocks noGrp="1"/>
          </p:cNvSpPr>
          <p:nvPr>
            <p:ph type="title" hasCustomPrompt="1"/>
          </p:nvPr>
        </p:nvSpPr>
        <p:spPr>
          <a:xfrm>
            <a:off x="457081" y="457200"/>
            <a:ext cx="10503719" cy="365760"/>
          </a:xfrm>
        </p:spPr>
        <p:txBody>
          <a:bodyPr/>
          <a:lstStyle>
            <a:lvl1pPr>
              <a:defRPr/>
            </a:lvl1pPr>
          </a:lstStyle>
          <a:p>
            <a:r>
              <a:rPr lang="en-US" dirty="0"/>
              <a:t>Click to enter headline</a:t>
            </a:r>
          </a:p>
        </p:txBody>
      </p:sp>
      <p:sp>
        <p:nvSpPr>
          <p:cNvPr id="4" name="Text Placeholder 3">
            <a:extLst>
              <a:ext uri="{FF2B5EF4-FFF2-40B4-BE49-F238E27FC236}">
                <a16:creationId xmlns:a16="http://schemas.microsoft.com/office/drawing/2014/main" id="{ED0EAC1D-C901-4858-A756-4CE03BC3568E}"/>
              </a:ext>
            </a:extLst>
          </p:cNvPr>
          <p:cNvSpPr>
            <a:spLocks noGrp="1"/>
          </p:cNvSpPr>
          <p:nvPr>
            <p:ph type="body" sz="quarter" idx="10" hasCustomPrompt="1"/>
          </p:nvPr>
        </p:nvSpPr>
        <p:spPr>
          <a:xfrm>
            <a:off x="457081" y="932688"/>
            <a:ext cx="10503719" cy="365760"/>
          </a:xfrm>
        </p:spPr>
        <p:txBody>
          <a:bodyPr/>
          <a:lstStyle>
            <a:lvl1pPr marL="0" indent="0">
              <a:buNone/>
              <a:defRPr sz="2399">
                <a:solidFill>
                  <a:schemeClr val="accent1"/>
                </a:solidFill>
              </a:defRPr>
            </a:lvl1pPr>
          </a:lstStyle>
          <a:p>
            <a:pPr lvl="0"/>
            <a:r>
              <a:rPr lang="en-US" dirty="0"/>
              <a:t>Click to enter subhead</a:t>
            </a:r>
          </a:p>
        </p:txBody>
      </p:sp>
      <p:sp>
        <p:nvSpPr>
          <p:cNvPr id="9" name="Date Placeholder 3">
            <a:extLst>
              <a:ext uri="{FF2B5EF4-FFF2-40B4-BE49-F238E27FC236}">
                <a16:creationId xmlns:a16="http://schemas.microsoft.com/office/drawing/2014/main" id="{36C0A249-756A-47ED-8637-1125701A113E}"/>
              </a:ext>
            </a:extLst>
          </p:cNvPr>
          <p:cNvSpPr txBox="1">
            <a:spLocks/>
          </p:cNvSpPr>
          <p:nvPr userDrawn="1"/>
        </p:nvSpPr>
        <p:spPr>
          <a:xfrm>
            <a:off x="0" y="6401929"/>
            <a:ext cx="1580032" cy="457200"/>
          </a:xfrm>
          <a:prstGeom prst="rect">
            <a:avLst/>
          </a:prstGeom>
        </p:spPr>
        <p:txBody>
          <a:bodyPr lIns="182832" tIns="0" rIns="0" bIns="182832"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chemeClr val="accent5"/>
                </a:solidFill>
                <a:effectLst/>
                <a:uLnTx/>
                <a:uFillTx/>
                <a:latin typeface="Arial" pitchFamily="34" charset="0"/>
                <a:ea typeface="MS PGothic" pitchFamily="34" charset="-128"/>
                <a:cs typeface="+mn-cs"/>
              </a:rPr>
              <a:t>ZEBRA TECHNOLOGIES</a:t>
            </a:r>
          </a:p>
        </p:txBody>
      </p:sp>
      <p:sp>
        <p:nvSpPr>
          <p:cNvPr id="10" name="AutoShape 2">
            <a:extLst>
              <a:ext uri="{FF2B5EF4-FFF2-40B4-BE49-F238E27FC236}">
                <a16:creationId xmlns:a16="http://schemas.microsoft.com/office/drawing/2014/main" id="{99445445-8A29-4B9B-97F3-0F882A167FD3}"/>
              </a:ext>
            </a:extLst>
          </p:cNvPr>
          <p:cNvSpPr>
            <a:spLocks noChangeAspect="1" noChangeArrowheads="1"/>
          </p:cNvSpPr>
          <p:nvPr userDrawn="1"/>
        </p:nvSpPr>
        <p:spPr bwMode="auto">
          <a:xfrm flipH="1">
            <a:off x="10131433" y="5669280"/>
            <a:ext cx="2057392" cy="1188720"/>
          </a:xfrm>
          <a:prstGeom prst="rtTriangle">
            <a:avLst/>
          </a:prstGeom>
          <a:solidFill>
            <a:schemeClr val="accent5"/>
          </a:solidFill>
          <a:ln>
            <a:noFill/>
          </a:ln>
          <a:effectLst/>
        </p:spPr>
        <p:txBody>
          <a:bodyPr vert="horz" wrap="square" lIns="36566" tIns="36566" rIns="36566" bIns="36566" numCol="1" anchor="t" anchorCtr="0" compatLnSpc="1">
            <a:prstTxWarp prst="textNoShape">
              <a:avLst/>
            </a:prstTxWarp>
          </a:body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sz="1799" b="0" i="0" u="none" strike="noStrike" kern="1200" cap="none" spc="0" normalizeH="0" baseline="0" noProof="0">
              <a:ln>
                <a:noFill/>
              </a:ln>
              <a:solidFill>
                <a:srgbClr val="000000"/>
              </a:solidFill>
              <a:effectLst/>
              <a:uLnTx/>
              <a:uFillTx/>
              <a:latin typeface="Arial" panose="020B0604020202020204"/>
              <a:ea typeface="MS PGothic" pitchFamily="34" charset="-128"/>
              <a:cs typeface="+mn-cs"/>
            </a:endParaRPr>
          </a:p>
        </p:txBody>
      </p:sp>
      <p:sp>
        <p:nvSpPr>
          <p:cNvPr id="5" name="Text Placeholder 4">
            <a:extLst>
              <a:ext uri="{FF2B5EF4-FFF2-40B4-BE49-F238E27FC236}">
                <a16:creationId xmlns:a16="http://schemas.microsoft.com/office/drawing/2014/main" id="{2CCA6439-752F-4EAE-BA36-A9DA45D5B2DB}"/>
              </a:ext>
            </a:extLst>
          </p:cNvPr>
          <p:cNvSpPr>
            <a:spLocks noGrp="1"/>
          </p:cNvSpPr>
          <p:nvPr>
            <p:ph type="body" sz="quarter" idx="11"/>
          </p:nvPr>
        </p:nvSpPr>
        <p:spPr>
          <a:xfrm>
            <a:off x="457200" y="1691640"/>
            <a:ext cx="10502900" cy="4050792"/>
          </a:xfrm>
        </p:spPr>
        <p:txBody>
          <a:body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12974557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1col-Graphics-1">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05120B3-A679-4361-BBE5-B44731CBB86A}"/>
              </a:ext>
            </a:extLst>
          </p:cNvPr>
          <p:cNvSpPr/>
          <p:nvPr userDrawn="1"/>
        </p:nvSpPr>
        <p:spPr>
          <a:xfrm>
            <a:off x="-1" y="-8249"/>
            <a:ext cx="4205145" cy="6865356"/>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121867" tIns="0" rIns="121867" bIns="0" rtlCol="0" anchor="ctr"/>
          <a:lstStyle/>
          <a:p>
            <a:pPr marL="0" marR="0" lvl="0" indent="0" algn="ctr" defTabSz="914126" rtl="0" eaLnBrk="1" fontAlgn="auto" latinLnBrk="0" hangingPunct="1">
              <a:lnSpc>
                <a:spcPct val="80000"/>
              </a:lnSpc>
              <a:spcBef>
                <a:spcPts val="0"/>
              </a:spcBef>
              <a:spcAft>
                <a:spcPts val="0"/>
              </a:spcAft>
              <a:buClrTx/>
              <a:buSzTx/>
              <a:buFontTx/>
              <a:buNone/>
              <a:tabLst/>
              <a:defRPr/>
            </a:pPr>
            <a:endParaRPr kumimoji="0" lang="en-US" sz="1799" b="1" i="0" u="none" strike="noStrike" kern="1200" cap="none" spc="0" normalizeH="0" baseline="0" noProof="0" dirty="0">
              <a:ln>
                <a:noFill/>
              </a:ln>
              <a:solidFill>
                <a:srgbClr val="FFFFFF"/>
              </a:solidFill>
              <a:effectLst/>
              <a:uLnTx/>
              <a:uFillTx/>
              <a:latin typeface="Arial" panose="020B0604020202020204"/>
              <a:ea typeface="+mn-ea"/>
              <a:cs typeface="Arial" charset="0"/>
            </a:endParaRPr>
          </a:p>
        </p:txBody>
      </p:sp>
      <p:sp>
        <p:nvSpPr>
          <p:cNvPr id="13" name="AutoShape 4">
            <a:extLst>
              <a:ext uri="{FF2B5EF4-FFF2-40B4-BE49-F238E27FC236}">
                <a16:creationId xmlns:a16="http://schemas.microsoft.com/office/drawing/2014/main" id="{44C61FA3-B671-4289-9759-F226A4D71C0B}"/>
              </a:ext>
            </a:extLst>
          </p:cNvPr>
          <p:cNvSpPr>
            <a:spLocks noChangeAspect="1" noChangeArrowheads="1"/>
          </p:cNvSpPr>
          <p:nvPr userDrawn="1"/>
        </p:nvSpPr>
        <p:spPr bwMode="auto">
          <a:xfrm flipH="1">
            <a:off x="2102571" y="5639234"/>
            <a:ext cx="2102572" cy="1217873"/>
          </a:xfrm>
          <a:prstGeom prst="rtTriangle">
            <a:avLst/>
          </a:prstGeom>
          <a:solidFill>
            <a:schemeClr val="bg1"/>
          </a:solidFill>
          <a:ln>
            <a:solidFill>
              <a:schemeClr val="bg1"/>
            </a:solidFill>
          </a:ln>
          <a:effectLst/>
        </p:spPr>
        <p:txBody>
          <a:bodyPr vert="horz" wrap="square" lIns="36556" tIns="36556" rIns="36556" bIns="36556" numCol="1" anchor="t" anchorCtr="0" compatLnSpc="1">
            <a:prstTxWarp prst="textNoShape">
              <a:avLst/>
            </a:prstTxWarp>
          </a:bodyPr>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 name="Text Placeholder 3">
            <a:extLst>
              <a:ext uri="{FF2B5EF4-FFF2-40B4-BE49-F238E27FC236}">
                <a16:creationId xmlns:a16="http://schemas.microsoft.com/office/drawing/2014/main" id="{ED0EAC1D-C901-4858-A756-4CE03BC3568E}"/>
              </a:ext>
            </a:extLst>
          </p:cNvPr>
          <p:cNvSpPr>
            <a:spLocks noGrp="1"/>
          </p:cNvSpPr>
          <p:nvPr>
            <p:ph type="body" sz="quarter" idx="10" hasCustomPrompt="1"/>
          </p:nvPr>
        </p:nvSpPr>
        <p:spPr>
          <a:xfrm>
            <a:off x="4726025" y="1401318"/>
            <a:ext cx="6965913" cy="365760"/>
          </a:xfrm>
        </p:spPr>
        <p:txBody>
          <a:bodyPr/>
          <a:lstStyle>
            <a:lvl1pPr marL="0" indent="0">
              <a:buNone/>
              <a:defRPr sz="2399">
                <a:solidFill>
                  <a:schemeClr val="accent1"/>
                </a:solidFill>
              </a:defRPr>
            </a:lvl1pPr>
          </a:lstStyle>
          <a:p>
            <a:pPr lvl="0"/>
            <a:r>
              <a:rPr lang="en-US" dirty="0"/>
              <a:t>Click to enter subhead</a:t>
            </a:r>
          </a:p>
        </p:txBody>
      </p:sp>
      <p:sp>
        <p:nvSpPr>
          <p:cNvPr id="2" name="Title 1">
            <a:extLst>
              <a:ext uri="{FF2B5EF4-FFF2-40B4-BE49-F238E27FC236}">
                <a16:creationId xmlns:a16="http://schemas.microsoft.com/office/drawing/2014/main" id="{A5CB2C8C-BBC3-4CB4-A679-24462238F407}"/>
              </a:ext>
            </a:extLst>
          </p:cNvPr>
          <p:cNvSpPr>
            <a:spLocks noGrp="1"/>
          </p:cNvSpPr>
          <p:nvPr>
            <p:ph type="title" hasCustomPrompt="1"/>
          </p:nvPr>
        </p:nvSpPr>
        <p:spPr>
          <a:xfrm>
            <a:off x="457080" y="457200"/>
            <a:ext cx="3135575" cy="795528"/>
          </a:xfrm>
        </p:spPr>
        <p:txBody>
          <a:bodyPr/>
          <a:lstStyle>
            <a:lvl1pPr>
              <a:defRPr>
                <a:solidFill>
                  <a:schemeClr val="bg2"/>
                </a:solidFill>
              </a:defRPr>
            </a:lvl1pPr>
          </a:lstStyle>
          <a:p>
            <a:r>
              <a:rPr lang="en-US" dirty="0"/>
              <a:t>Click to enter headline</a:t>
            </a:r>
          </a:p>
        </p:txBody>
      </p:sp>
      <p:sp>
        <p:nvSpPr>
          <p:cNvPr id="9" name="Date Placeholder 3">
            <a:extLst>
              <a:ext uri="{FF2B5EF4-FFF2-40B4-BE49-F238E27FC236}">
                <a16:creationId xmlns:a16="http://schemas.microsoft.com/office/drawing/2014/main" id="{36C0A249-756A-47ED-8637-1125701A113E}"/>
              </a:ext>
            </a:extLst>
          </p:cNvPr>
          <p:cNvSpPr txBox="1">
            <a:spLocks/>
          </p:cNvSpPr>
          <p:nvPr userDrawn="1"/>
        </p:nvSpPr>
        <p:spPr>
          <a:xfrm>
            <a:off x="0" y="6401929"/>
            <a:ext cx="1580032" cy="457200"/>
          </a:xfrm>
          <a:prstGeom prst="rect">
            <a:avLst/>
          </a:prstGeom>
        </p:spPr>
        <p:txBody>
          <a:bodyPr lIns="182832" tIns="0" rIns="0" bIns="182832"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itchFamily="34" charset="0"/>
                <a:ea typeface="MS PGothic" pitchFamily="34" charset="-128"/>
                <a:cs typeface="+mn-cs"/>
              </a:rPr>
              <a:t>ZEBRA TECHNOLOGIES</a:t>
            </a:r>
          </a:p>
        </p:txBody>
      </p:sp>
      <p:sp>
        <p:nvSpPr>
          <p:cNvPr id="8" name="Slide Number Placeholder 2">
            <a:extLst>
              <a:ext uri="{FF2B5EF4-FFF2-40B4-BE49-F238E27FC236}">
                <a16:creationId xmlns:a16="http://schemas.microsoft.com/office/drawing/2014/main" id="{99C08C2D-7CCE-4A11-B9EC-7E9749E86557}"/>
              </a:ext>
            </a:extLst>
          </p:cNvPr>
          <p:cNvSpPr>
            <a:spLocks noGrp="1"/>
          </p:cNvSpPr>
          <p:nvPr>
            <p:ph type="sldNum" sz="quarter" idx="4"/>
          </p:nvPr>
        </p:nvSpPr>
        <p:spPr>
          <a:xfrm>
            <a:off x="10924234" y="6401929"/>
            <a:ext cx="1264591" cy="457200"/>
          </a:xfrm>
          <a:prstGeom prst="rect">
            <a:avLst/>
          </a:prstGeom>
        </p:spPr>
        <p:txBody>
          <a:bodyPr vert="horz" lIns="0" tIns="0" rIns="182880" bIns="182880" rtlCol="0" anchor="b" anchorCtr="0"/>
          <a:lstStyle>
            <a:lvl1pPr algn="r">
              <a:defRPr sz="800">
                <a:solidFill>
                  <a:schemeClr val="tx1"/>
                </a:solidFill>
              </a:defRPr>
            </a:lvl1pPr>
          </a:lstStyle>
          <a:p>
            <a:pPr defTabSz="914126" fontAlgn="auto">
              <a:spcBef>
                <a:spcPts val="0"/>
              </a:spcBef>
              <a:spcAft>
                <a:spcPts val="0"/>
              </a:spcAft>
            </a:pPr>
            <a:fld id="{F19F85D4-6AC3-4CF9-A1A5-831DFC2C241F}" type="slidenum">
              <a:rPr lang="en-US" smtClean="0">
                <a:solidFill>
                  <a:srgbClr val="000000"/>
                </a:solidFill>
                <a:latin typeface="Arial" panose="020B0604020202020204"/>
                <a:ea typeface="+mn-ea"/>
              </a:rPr>
              <a:pPr defTabSz="914126" fontAlgn="auto">
                <a:spcBef>
                  <a:spcPts val="0"/>
                </a:spcBef>
                <a:spcAft>
                  <a:spcPts val="0"/>
                </a:spcAft>
              </a:pPr>
              <a:t>‹#›</a:t>
            </a:fld>
            <a:endParaRPr lang="en-US">
              <a:solidFill>
                <a:srgbClr val="000000"/>
              </a:solidFill>
              <a:latin typeface="Arial" panose="020B0604020202020204"/>
              <a:ea typeface="+mn-ea"/>
            </a:endParaRPr>
          </a:p>
        </p:txBody>
      </p:sp>
      <p:sp>
        <p:nvSpPr>
          <p:cNvPr id="5" name="Text Placeholder 4">
            <a:extLst>
              <a:ext uri="{FF2B5EF4-FFF2-40B4-BE49-F238E27FC236}">
                <a16:creationId xmlns:a16="http://schemas.microsoft.com/office/drawing/2014/main" id="{E0C5763B-C6C4-4101-B565-E3A3353174B6}"/>
              </a:ext>
            </a:extLst>
          </p:cNvPr>
          <p:cNvSpPr>
            <a:spLocks noGrp="1"/>
          </p:cNvSpPr>
          <p:nvPr>
            <p:ph type="body" sz="quarter" idx="12" hasCustomPrompt="1"/>
          </p:nvPr>
        </p:nvSpPr>
        <p:spPr>
          <a:xfrm>
            <a:off x="4726154" y="457200"/>
            <a:ext cx="6965913" cy="795528"/>
          </a:xfrm>
        </p:spPr>
        <p:txBody>
          <a:bodyPr/>
          <a:lstStyle>
            <a:lvl1pPr marL="0" indent="0">
              <a:buNone/>
              <a:defRPr sz="2799"/>
            </a:lvl1pPr>
          </a:lstStyle>
          <a:p>
            <a:pPr lvl="0"/>
            <a:r>
              <a:rPr lang="en-US" dirty="0"/>
              <a:t>Click to enter headline</a:t>
            </a:r>
          </a:p>
        </p:txBody>
      </p:sp>
      <p:sp>
        <p:nvSpPr>
          <p:cNvPr id="14" name="Date Placeholder 3">
            <a:extLst>
              <a:ext uri="{FF2B5EF4-FFF2-40B4-BE49-F238E27FC236}">
                <a16:creationId xmlns:a16="http://schemas.microsoft.com/office/drawing/2014/main" id="{DDD45756-9F9A-4024-8679-58D406BDF8AF}"/>
              </a:ext>
            </a:extLst>
          </p:cNvPr>
          <p:cNvSpPr txBox="1">
            <a:spLocks/>
          </p:cNvSpPr>
          <p:nvPr userDrawn="1"/>
        </p:nvSpPr>
        <p:spPr>
          <a:xfrm>
            <a:off x="-1580" y="6400918"/>
            <a:ext cx="1580032" cy="457200"/>
          </a:xfrm>
          <a:prstGeom prst="rect">
            <a:avLst/>
          </a:prstGeom>
        </p:spPr>
        <p:txBody>
          <a:bodyPr lIns="182832" tIns="0" rIns="0" bIns="182832"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chemeClr val="accent5"/>
                </a:solidFill>
                <a:effectLst/>
                <a:uLnTx/>
                <a:uFillTx/>
                <a:latin typeface="Arial" pitchFamily="34" charset="0"/>
                <a:ea typeface="MS PGothic" pitchFamily="34" charset="-128"/>
                <a:cs typeface="+mn-cs"/>
              </a:rPr>
              <a:t>ZEBRA TECHNOLOGIES</a:t>
            </a:r>
          </a:p>
        </p:txBody>
      </p:sp>
      <p:sp>
        <p:nvSpPr>
          <p:cNvPr id="7" name="Text Placeholder 6">
            <a:extLst>
              <a:ext uri="{FF2B5EF4-FFF2-40B4-BE49-F238E27FC236}">
                <a16:creationId xmlns:a16="http://schemas.microsoft.com/office/drawing/2014/main" id="{D1C78788-8B9F-401C-8E79-E3B3BD414267}"/>
              </a:ext>
            </a:extLst>
          </p:cNvPr>
          <p:cNvSpPr>
            <a:spLocks noGrp="1"/>
          </p:cNvSpPr>
          <p:nvPr>
            <p:ph type="body" sz="quarter" idx="13"/>
          </p:nvPr>
        </p:nvSpPr>
        <p:spPr>
          <a:xfrm>
            <a:off x="4725988" y="2304288"/>
            <a:ext cx="6965950" cy="4096512"/>
          </a:xfrm>
        </p:spPr>
        <p:txBody>
          <a:body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7463138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Cover 2 Black">
    <p:bg>
      <p:bgPr>
        <a:solidFill>
          <a:schemeClr val="tx1"/>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61FD817B-144E-4496-8C23-977C7BE2599C}"/>
              </a:ext>
            </a:extLst>
          </p:cNvPr>
          <p:cNvSpPr>
            <a:spLocks noGrp="1"/>
          </p:cNvSpPr>
          <p:nvPr>
            <p:ph type="pic" sz="quarter" idx="11"/>
          </p:nvPr>
        </p:nvSpPr>
        <p:spPr>
          <a:xfrm>
            <a:off x="5437672" y="-11046"/>
            <a:ext cx="6764798" cy="6858000"/>
          </a:xfrm>
          <a:prstGeom prst="rect">
            <a:avLst/>
          </a:prstGeom>
        </p:spPr>
        <p:txBody>
          <a:bodyPr/>
          <a:lstStyle>
            <a:lvl1pPr>
              <a:defRPr>
                <a:solidFill>
                  <a:schemeClr val="bg2"/>
                </a:solidFill>
              </a:defRPr>
            </a:lvl1pPr>
          </a:lstStyle>
          <a:p>
            <a:r>
              <a:rPr lang="en-US" dirty="0"/>
              <a:t>Click icon to add picture</a:t>
            </a:r>
          </a:p>
        </p:txBody>
      </p:sp>
      <p:sp>
        <p:nvSpPr>
          <p:cNvPr id="2" name="Title 1">
            <a:extLst>
              <a:ext uri="{FF2B5EF4-FFF2-40B4-BE49-F238E27FC236}">
                <a16:creationId xmlns:a16="http://schemas.microsoft.com/office/drawing/2014/main" id="{043E19B4-84A1-47DD-B01B-CCD8F85664F9}"/>
              </a:ext>
            </a:extLst>
          </p:cNvPr>
          <p:cNvSpPr>
            <a:spLocks noGrp="1"/>
          </p:cNvSpPr>
          <p:nvPr>
            <p:ph type="title" hasCustomPrompt="1"/>
          </p:nvPr>
        </p:nvSpPr>
        <p:spPr>
          <a:xfrm>
            <a:off x="603347" y="1517904"/>
            <a:ext cx="4067767" cy="868680"/>
          </a:xfrm>
        </p:spPr>
        <p:txBody>
          <a:bodyPr/>
          <a:lstStyle>
            <a:lvl1pPr>
              <a:defRPr>
                <a:solidFill>
                  <a:schemeClr val="bg1"/>
                </a:solidFill>
              </a:defRPr>
            </a:lvl1pPr>
          </a:lstStyle>
          <a:p>
            <a:r>
              <a:rPr lang="en-US" dirty="0"/>
              <a:t>Click to enter presentation title</a:t>
            </a:r>
          </a:p>
        </p:txBody>
      </p:sp>
      <p:sp>
        <p:nvSpPr>
          <p:cNvPr id="12" name="Text Placeholder 11">
            <a:extLst>
              <a:ext uri="{FF2B5EF4-FFF2-40B4-BE49-F238E27FC236}">
                <a16:creationId xmlns:a16="http://schemas.microsoft.com/office/drawing/2014/main" id="{88319E07-9352-4F02-AAEE-A1442A295E26}"/>
              </a:ext>
            </a:extLst>
          </p:cNvPr>
          <p:cNvSpPr>
            <a:spLocks noGrp="1"/>
          </p:cNvSpPr>
          <p:nvPr>
            <p:ph type="body" sz="quarter" idx="12" hasCustomPrompt="1"/>
          </p:nvPr>
        </p:nvSpPr>
        <p:spPr>
          <a:xfrm>
            <a:off x="603094" y="2894013"/>
            <a:ext cx="4067703" cy="989012"/>
          </a:xfrm>
        </p:spPr>
        <p:txBody>
          <a:bodyPr/>
          <a:lstStyle>
            <a:lvl1pPr marL="0" indent="0">
              <a:buNone/>
              <a:defRPr>
                <a:solidFill>
                  <a:schemeClr val="bg1"/>
                </a:solidFill>
              </a:defRPr>
            </a:lvl1pPr>
          </a:lstStyle>
          <a:p>
            <a:pPr lvl="0"/>
            <a:r>
              <a:rPr lang="en-US" dirty="0"/>
              <a:t>Click to enter presentation text</a:t>
            </a:r>
          </a:p>
        </p:txBody>
      </p:sp>
      <p:sp>
        <p:nvSpPr>
          <p:cNvPr id="14" name="Text Placeholder 13">
            <a:extLst>
              <a:ext uri="{FF2B5EF4-FFF2-40B4-BE49-F238E27FC236}">
                <a16:creationId xmlns:a16="http://schemas.microsoft.com/office/drawing/2014/main" id="{D21CB855-D148-4D9C-B2EB-999FD9DB8A65}"/>
              </a:ext>
            </a:extLst>
          </p:cNvPr>
          <p:cNvSpPr>
            <a:spLocks noGrp="1"/>
          </p:cNvSpPr>
          <p:nvPr>
            <p:ph type="body" sz="quarter" idx="13" hasCustomPrompt="1"/>
          </p:nvPr>
        </p:nvSpPr>
        <p:spPr>
          <a:xfrm>
            <a:off x="603347" y="5175504"/>
            <a:ext cx="2961884" cy="512064"/>
          </a:xfrm>
        </p:spPr>
        <p:txBody>
          <a:bodyPr/>
          <a:lstStyle>
            <a:lvl1pPr marL="0" indent="0">
              <a:lnSpc>
                <a:spcPct val="100000"/>
              </a:lnSpc>
              <a:spcBef>
                <a:spcPts val="0"/>
              </a:spcBef>
              <a:buNone/>
              <a:defRPr sz="1600">
                <a:solidFill>
                  <a:schemeClr val="bg1"/>
                </a:solidFill>
              </a:defRPr>
            </a:lvl1pPr>
            <a:lvl2pPr>
              <a:defRPr sz="1600"/>
            </a:lvl2pPr>
            <a:lvl3pPr>
              <a:defRPr sz="1600"/>
            </a:lvl3pPr>
            <a:lvl4pPr>
              <a:defRPr sz="1600"/>
            </a:lvl4pPr>
            <a:lvl5pPr>
              <a:defRPr sz="1600"/>
            </a:lvl5pPr>
          </a:lstStyle>
          <a:p>
            <a:pPr lvl="0"/>
            <a:r>
              <a:rPr lang="en-US" dirty="0"/>
              <a:t>Presenter name or location</a:t>
            </a:r>
            <a:br>
              <a:rPr lang="en-US" dirty="0"/>
            </a:br>
            <a:r>
              <a:rPr lang="en-US" dirty="0"/>
              <a:t>Date</a:t>
            </a:r>
          </a:p>
        </p:txBody>
      </p:sp>
      <p:sp>
        <p:nvSpPr>
          <p:cNvPr id="8" name="TextBox 7">
            <a:extLst>
              <a:ext uri="{FF2B5EF4-FFF2-40B4-BE49-F238E27FC236}">
                <a16:creationId xmlns:a16="http://schemas.microsoft.com/office/drawing/2014/main" id="{584F1B0C-DEB0-476A-96C8-9E9AABC64221}"/>
              </a:ext>
            </a:extLst>
          </p:cNvPr>
          <p:cNvSpPr txBox="1"/>
          <p:nvPr/>
        </p:nvSpPr>
        <p:spPr>
          <a:xfrm>
            <a:off x="5424027" y="1706021"/>
            <a:ext cx="6764798" cy="1231106"/>
          </a:xfrm>
          <a:prstGeom prst="rect">
            <a:avLst/>
          </a:prstGeom>
        </p:spPr>
        <p:txBody>
          <a:bodyPr wrap="square" lIns="0" tIns="0" rIns="0" bIns="0" rtlCol="0">
            <a:spAutoFit/>
          </a:bodyPr>
          <a:lstStyle/>
          <a:p>
            <a:pPr algn="ctr" fontAlgn="base">
              <a:spcBef>
                <a:spcPct val="0"/>
              </a:spcBef>
              <a:spcAft>
                <a:spcPct val="0"/>
              </a:spcAft>
            </a:pPr>
            <a:r>
              <a:rPr lang="en-US" sz="2799" dirty="0">
                <a:solidFill>
                  <a:schemeClr val="accent6"/>
                </a:solidFill>
                <a:ea typeface="ＭＳ Ｐゴシック"/>
              </a:rPr>
              <a:t>IMAGE AREA</a:t>
            </a:r>
            <a:br>
              <a:rPr lang="en-US" sz="2799" dirty="0">
                <a:solidFill>
                  <a:schemeClr val="accent6"/>
                </a:solidFill>
                <a:ea typeface="ＭＳ Ｐゴシック"/>
              </a:rPr>
            </a:br>
            <a:r>
              <a:rPr lang="en-US" sz="2799" dirty="0">
                <a:solidFill>
                  <a:schemeClr val="accent6"/>
                </a:solidFill>
                <a:ea typeface="ＭＳ Ｐゴシック"/>
              </a:rPr>
              <a:t>7.5” h x 7.4”w</a:t>
            </a:r>
            <a:br>
              <a:rPr lang="en-US" sz="2799" dirty="0">
                <a:solidFill>
                  <a:schemeClr val="accent6"/>
                </a:solidFill>
                <a:ea typeface="ＭＳ Ｐゴシック"/>
              </a:rPr>
            </a:br>
            <a:r>
              <a:rPr lang="en-US" sz="2399" dirty="0">
                <a:solidFill>
                  <a:srgbClr val="FF0000"/>
                </a:solidFill>
                <a:ea typeface="ＭＳ Ｐゴシック"/>
              </a:rPr>
              <a:t>Apply Overlay 1 after adding picture</a:t>
            </a:r>
            <a:endParaRPr lang="en-US" sz="2799" dirty="0">
              <a:solidFill>
                <a:srgbClr val="FF0000"/>
              </a:solidFill>
              <a:ea typeface="ＭＳ Ｐゴシック"/>
            </a:endParaRPr>
          </a:p>
        </p:txBody>
      </p:sp>
      <p:pic>
        <p:nvPicPr>
          <p:cNvPr id="13" name="Picture 12">
            <a:extLst>
              <a:ext uri="{FF2B5EF4-FFF2-40B4-BE49-F238E27FC236}">
                <a16:creationId xmlns:a16="http://schemas.microsoft.com/office/drawing/2014/main" id="{A184811B-1EE5-4176-A599-720E35873321}"/>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5442" y="562226"/>
            <a:ext cx="1603262" cy="517886"/>
          </a:xfrm>
          <a:prstGeom prst="rect">
            <a:avLst/>
          </a:prstGeom>
          <a:noFill/>
        </p:spPr>
      </p:pic>
      <p:pic>
        <p:nvPicPr>
          <p:cNvPr id="9" name="Picture 8">
            <a:extLst>
              <a:ext uri="{FF2B5EF4-FFF2-40B4-BE49-F238E27FC236}">
                <a16:creationId xmlns:a16="http://schemas.microsoft.com/office/drawing/2014/main" id="{5BA1F587-69D3-4CE4-A42B-B5D92C6AB30C}"/>
              </a:ext>
            </a:extLst>
          </p:cNvPr>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605442" y="563225"/>
            <a:ext cx="1603262" cy="515889"/>
          </a:xfrm>
          <a:prstGeom prst="rect">
            <a:avLst/>
          </a:prstGeom>
          <a:noFill/>
        </p:spPr>
      </p:pic>
    </p:spTree>
    <p:extLst>
      <p:ext uri="{BB962C8B-B14F-4D97-AF65-F5344CB8AC3E}">
        <p14:creationId xmlns:p14="http://schemas.microsoft.com/office/powerpoint/2010/main" val="171822750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Content-1col-Graphics-1">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05120B3-A679-4361-BBE5-B44731CBB86A}"/>
              </a:ext>
            </a:extLst>
          </p:cNvPr>
          <p:cNvSpPr/>
          <p:nvPr userDrawn="1"/>
        </p:nvSpPr>
        <p:spPr>
          <a:xfrm>
            <a:off x="-1" y="3326"/>
            <a:ext cx="4205145" cy="6865356"/>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lIns="121867" tIns="0" rIns="121867" bIns="0" rtlCol="0" anchor="ctr"/>
          <a:lstStyle/>
          <a:p>
            <a:pPr marL="0" marR="0" lvl="0" indent="0" algn="ctr" defTabSz="914126" rtl="0" eaLnBrk="1" fontAlgn="auto" latinLnBrk="0" hangingPunct="1">
              <a:lnSpc>
                <a:spcPct val="80000"/>
              </a:lnSpc>
              <a:spcBef>
                <a:spcPts val="0"/>
              </a:spcBef>
              <a:spcAft>
                <a:spcPts val="0"/>
              </a:spcAft>
              <a:buClrTx/>
              <a:buSzTx/>
              <a:buFontTx/>
              <a:buNone/>
              <a:tabLst/>
              <a:defRPr/>
            </a:pPr>
            <a:endParaRPr kumimoji="0" lang="en-US" sz="1799" b="1" i="0" u="none" strike="noStrike" kern="1200" cap="none" spc="0" normalizeH="0" baseline="0" noProof="0" dirty="0">
              <a:ln>
                <a:noFill/>
              </a:ln>
              <a:solidFill>
                <a:srgbClr val="FFFFFF"/>
              </a:solidFill>
              <a:effectLst/>
              <a:uLnTx/>
              <a:uFillTx/>
              <a:latin typeface="Arial" panose="020B0604020202020204"/>
              <a:ea typeface="+mn-ea"/>
              <a:cs typeface="Arial" charset="0"/>
            </a:endParaRPr>
          </a:p>
        </p:txBody>
      </p:sp>
      <p:sp>
        <p:nvSpPr>
          <p:cNvPr id="13" name="AutoShape 4">
            <a:extLst>
              <a:ext uri="{FF2B5EF4-FFF2-40B4-BE49-F238E27FC236}">
                <a16:creationId xmlns:a16="http://schemas.microsoft.com/office/drawing/2014/main" id="{44C61FA3-B671-4289-9759-F226A4D71C0B}"/>
              </a:ext>
            </a:extLst>
          </p:cNvPr>
          <p:cNvSpPr>
            <a:spLocks noChangeAspect="1" noChangeArrowheads="1"/>
          </p:cNvSpPr>
          <p:nvPr userDrawn="1"/>
        </p:nvSpPr>
        <p:spPr bwMode="auto">
          <a:xfrm flipH="1">
            <a:off x="2097955" y="5636801"/>
            <a:ext cx="2102572" cy="1217873"/>
          </a:xfrm>
          <a:prstGeom prst="rtTriangle">
            <a:avLst/>
          </a:prstGeom>
          <a:solidFill>
            <a:schemeClr val="bg1"/>
          </a:solidFill>
          <a:ln>
            <a:solidFill>
              <a:schemeClr val="bg1"/>
            </a:solidFill>
          </a:ln>
          <a:effectLst/>
        </p:spPr>
        <p:txBody>
          <a:bodyPr vert="horz" wrap="square" lIns="36556" tIns="36556" rIns="36556" bIns="36556" numCol="1" anchor="t" anchorCtr="0" compatLnSpc="1">
            <a:prstTxWarp prst="textNoShape">
              <a:avLst/>
            </a:prstTxWarp>
          </a:bodyPr>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 name="Text Placeholder 3">
            <a:extLst>
              <a:ext uri="{FF2B5EF4-FFF2-40B4-BE49-F238E27FC236}">
                <a16:creationId xmlns:a16="http://schemas.microsoft.com/office/drawing/2014/main" id="{ED0EAC1D-C901-4858-A756-4CE03BC3568E}"/>
              </a:ext>
            </a:extLst>
          </p:cNvPr>
          <p:cNvSpPr>
            <a:spLocks noGrp="1"/>
          </p:cNvSpPr>
          <p:nvPr>
            <p:ph type="body" sz="quarter" idx="10" hasCustomPrompt="1"/>
          </p:nvPr>
        </p:nvSpPr>
        <p:spPr>
          <a:xfrm>
            <a:off x="4726217" y="1389888"/>
            <a:ext cx="6965913" cy="365760"/>
          </a:xfrm>
        </p:spPr>
        <p:txBody>
          <a:bodyPr/>
          <a:lstStyle>
            <a:lvl1pPr marL="0" indent="0">
              <a:buNone/>
              <a:defRPr sz="2399">
                <a:solidFill>
                  <a:schemeClr val="accent1"/>
                </a:solidFill>
              </a:defRPr>
            </a:lvl1pPr>
          </a:lstStyle>
          <a:p>
            <a:pPr lvl="0"/>
            <a:r>
              <a:rPr lang="en-US" dirty="0"/>
              <a:t>Click to enter subhead</a:t>
            </a:r>
          </a:p>
        </p:txBody>
      </p:sp>
      <p:sp>
        <p:nvSpPr>
          <p:cNvPr id="9" name="Date Placeholder 3">
            <a:extLst>
              <a:ext uri="{FF2B5EF4-FFF2-40B4-BE49-F238E27FC236}">
                <a16:creationId xmlns:a16="http://schemas.microsoft.com/office/drawing/2014/main" id="{36C0A249-756A-47ED-8637-1125701A113E}"/>
              </a:ext>
            </a:extLst>
          </p:cNvPr>
          <p:cNvSpPr txBox="1">
            <a:spLocks/>
          </p:cNvSpPr>
          <p:nvPr userDrawn="1"/>
        </p:nvSpPr>
        <p:spPr>
          <a:xfrm>
            <a:off x="0" y="6401929"/>
            <a:ext cx="1580032" cy="457200"/>
          </a:xfrm>
          <a:prstGeom prst="rect">
            <a:avLst/>
          </a:prstGeom>
        </p:spPr>
        <p:txBody>
          <a:bodyPr lIns="182832" tIns="0" rIns="0" bIns="182832"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itchFamily="34" charset="0"/>
                <a:ea typeface="MS PGothic" pitchFamily="34" charset="-128"/>
                <a:cs typeface="+mn-cs"/>
              </a:rPr>
              <a:t>ZEBRA TECHNOLOGIES</a:t>
            </a:r>
          </a:p>
        </p:txBody>
      </p:sp>
      <p:sp>
        <p:nvSpPr>
          <p:cNvPr id="8" name="Slide Number Placeholder 2">
            <a:extLst>
              <a:ext uri="{FF2B5EF4-FFF2-40B4-BE49-F238E27FC236}">
                <a16:creationId xmlns:a16="http://schemas.microsoft.com/office/drawing/2014/main" id="{99C08C2D-7CCE-4A11-B9EC-7E9749E86557}"/>
              </a:ext>
            </a:extLst>
          </p:cNvPr>
          <p:cNvSpPr>
            <a:spLocks noGrp="1"/>
          </p:cNvSpPr>
          <p:nvPr>
            <p:ph type="sldNum" sz="quarter" idx="4"/>
          </p:nvPr>
        </p:nvSpPr>
        <p:spPr>
          <a:xfrm>
            <a:off x="10924234" y="6401929"/>
            <a:ext cx="1264591" cy="457200"/>
          </a:xfrm>
          <a:prstGeom prst="rect">
            <a:avLst/>
          </a:prstGeom>
        </p:spPr>
        <p:txBody>
          <a:bodyPr vert="horz" lIns="0" tIns="0" rIns="182880" bIns="182880" rtlCol="0" anchor="b" anchorCtr="0"/>
          <a:lstStyle>
            <a:lvl1pPr algn="r">
              <a:defRPr sz="800">
                <a:solidFill>
                  <a:schemeClr val="tx1"/>
                </a:solidFill>
              </a:defRPr>
            </a:lvl1pPr>
          </a:lstStyle>
          <a:p>
            <a:pPr defTabSz="914126" fontAlgn="auto">
              <a:spcBef>
                <a:spcPts val="0"/>
              </a:spcBef>
              <a:spcAft>
                <a:spcPts val="0"/>
              </a:spcAft>
            </a:pPr>
            <a:fld id="{F19F85D4-6AC3-4CF9-A1A5-831DFC2C241F}" type="slidenum">
              <a:rPr lang="en-US" smtClean="0">
                <a:solidFill>
                  <a:srgbClr val="000000"/>
                </a:solidFill>
                <a:latin typeface="Arial" panose="020B0604020202020204"/>
                <a:ea typeface="+mn-ea"/>
              </a:rPr>
              <a:pPr defTabSz="914126" fontAlgn="auto">
                <a:spcBef>
                  <a:spcPts val="0"/>
                </a:spcBef>
                <a:spcAft>
                  <a:spcPts val="0"/>
                </a:spcAft>
              </a:pPr>
              <a:t>‹#›</a:t>
            </a:fld>
            <a:endParaRPr lang="en-US">
              <a:solidFill>
                <a:srgbClr val="000000"/>
              </a:solidFill>
              <a:latin typeface="Arial" panose="020B0604020202020204"/>
              <a:ea typeface="+mn-ea"/>
            </a:endParaRPr>
          </a:p>
        </p:txBody>
      </p:sp>
      <p:sp>
        <p:nvSpPr>
          <p:cNvPr id="5" name="Text Placeholder 4">
            <a:extLst>
              <a:ext uri="{FF2B5EF4-FFF2-40B4-BE49-F238E27FC236}">
                <a16:creationId xmlns:a16="http://schemas.microsoft.com/office/drawing/2014/main" id="{E0C5763B-C6C4-4101-B565-E3A3353174B6}"/>
              </a:ext>
            </a:extLst>
          </p:cNvPr>
          <p:cNvSpPr>
            <a:spLocks noGrp="1"/>
          </p:cNvSpPr>
          <p:nvPr>
            <p:ph type="body" sz="quarter" idx="12" hasCustomPrompt="1"/>
          </p:nvPr>
        </p:nvSpPr>
        <p:spPr>
          <a:xfrm>
            <a:off x="4726154" y="457200"/>
            <a:ext cx="6965913" cy="795528"/>
          </a:xfrm>
        </p:spPr>
        <p:txBody>
          <a:bodyPr/>
          <a:lstStyle>
            <a:lvl1pPr marL="0" indent="0">
              <a:buNone/>
              <a:defRPr sz="2799"/>
            </a:lvl1pPr>
          </a:lstStyle>
          <a:p>
            <a:pPr lvl="0"/>
            <a:r>
              <a:rPr lang="en-US" dirty="0"/>
              <a:t>Click to enter headline</a:t>
            </a:r>
          </a:p>
        </p:txBody>
      </p:sp>
      <p:sp>
        <p:nvSpPr>
          <p:cNvPr id="14" name="Date Placeholder 3">
            <a:extLst>
              <a:ext uri="{FF2B5EF4-FFF2-40B4-BE49-F238E27FC236}">
                <a16:creationId xmlns:a16="http://schemas.microsoft.com/office/drawing/2014/main" id="{DDD45756-9F9A-4024-8679-58D406BDF8AF}"/>
              </a:ext>
            </a:extLst>
          </p:cNvPr>
          <p:cNvSpPr txBox="1">
            <a:spLocks/>
          </p:cNvSpPr>
          <p:nvPr userDrawn="1"/>
        </p:nvSpPr>
        <p:spPr>
          <a:xfrm>
            <a:off x="-1580" y="6400918"/>
            <a:ext cx="1580032" cy="457200"/>
          </a:xfrm>
          <a:prstGeom prst="rect">
            <a:avLst/>
          </a:prstGeom>
        </p:spPr>
        <p:txBody>
          <a:bodyPr lIns="182832" tIns="0" rIns="0" bIns="182832"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chemeClr val="accent5"/>
                </a:solidFill>
                <a:effectLst/>
                <a:uLnTx/>
                <a:uFillTx/>
                <a:latin typeface="Arial" pitchFamily="34" charset="0"/>
                <a:ea typeface="MS PGothic" pitchFamily="34" charset="-128"/>
                <a:cs typeface="+mn-cs"/>
              </a:rPr>
              <a:t>ZEBRA TECHNOLOGIES</a:t>
            </a:r>
          </a:p>
        </p:txBody>
      </p:sp>
      <p:sp>
        <p:nvSpPr>
          <p:cNvPr id="7" name="Text Placeholder 6">
            <a:extLst>
              <a:ext uri="{FF2B5EF4-FFF2-40B4-BE49-F238E27FC236}">
                <a16:creationId xmlns:a16="http://schemas.microsoft.com/office/drawing/2014/main" id="{D1C78788-8B9F-401C-8E79-E3B3BD414267}"/>
              </a:ext>
            </a:extLst>
          </p:cNvPr>
          <p:cNvSpPr>
            <a:spLocks noGrp="1"/>
          </p:cNvSpPr>
          <p:nvPr>
            <p:ph type="body" sz="quarter" idx="13"/>
          </p:nvPr>
        </p:nvSpPr>
        <p:spPr>
          <a:xfrm>
            <a:off x="4725988" y="2304288"/>
            <a:ext cx="6965950" cy="4096512"/>
          </a:xfrm>
        </p:spPr>
        <p:txBody>
          <a:body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14697117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Content-1col-Graphics-1">
    <p:bg>
      <p:bgRef idx="1001">
        <a:schemeClr val="bg1"/>
      </p:bgRef>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05120B3-A679-4361-BBE5-B44731CBB86A}"/>
              </a:ext>
            </a:extLst>
          </p:cNvPr>
          <p:cNvSpPr/>
          <p:nvPr userDrawn="1"/>
        </p:nvSpPr>
        <p:spPr>
          <a:xfrm>
            <a:off x="-1" y="3326"/>
            <a:ext cx="4205145" cy="6865356"/>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lIns="121867" tIns="0" rIns="121867" bIns="0" rtlCol="0" anchor="ctr"/>
          <a:lstStyle/>
          <a:p>
            <a:pPr marL="0" marR="0" lvl="0" indent="0" algn="ctr" defTabSz="914126" rtl="0" eaLnBrk="1" fontAlgn="auto" latinLnBrk="0" hangingPunct="1">
              <a:lnSpc>
                <a:spcPct val="80000"/>
              </a:lnSpc>
              <a:spcBef>
                <a:spcPts val="0"/>
              </a:spcBef>
              <a:spcAft>
                <a:spcPts val="0"/>
              </a:spcAft>
              <a:buClrTx/>
              <a:buSzTx/>
              <a:buFontTx/>
              <a:buNone/>
              <a:tabLst/>
              <a:defRPr/>
            </a:pPr>
            <a:endParaRPr kumimoji="0" lang="en-US" sz="1799" b="1" i="0" u="none" strike="noStrike" kern="1200" cap="none" spc="0" normalizeH="0" baseline="0" noProof="0" dirty="0">
              <a:ln>
                <a:noFill/>
              </a:ln>
              <a:solidFill>
                <a:schemeClr val="bg2"/>
              </a:solidFill>
              <a:effectLst/>
              <a:uLnTx/>
              <a:uFillTx/>
              <a:latin typeface="Arial" panose="020B0604020202020204"/>
              <a:ea typeface="+mn-ea"/>
              <a:cs typeface="Arial" charset="0"/>
            </a:endParaRPr>
          </a:p>
        </p:txBody>
      </p:sp>
      <p:sp>
        <p:nvSpPr>
          <p:cNvPr id="13" name="AutoShape 4">
            <a:extLst>
              <a:ext uri="{FF2B5EF4-FFF2-40B4-BE49-F238E27FC236}">
                <a16:creationId xmlns:a16="http://schemas.microsoft.com/office/drawing/2014/main" id="{44C61FA3-B671-4289-9759-F226A4D71C0B}"/>
              </a:ext>
            </a:extLst>
          </p:cNvPr>
          <p:cNvSpPr>
            <a:spLocks noChangeAspect="1" noChangeArrowheads="1"/>
          </p:cNvSpPr>
          <p:nvPr userDrawn="1"/>
        </p:nvSpPr>
        <p:spPr bwMode="auto">
          <a:xfrm flipH="1">
            <a:off x="2099296" y="5636801"/>
            <a:ext cx="2102572" cy="1217873"/>
          </a:xfrm>
          <a:prstGeom prst="rtTriangle">
            <a:avLst/>
          </a:prstGeom>
          <a:solidFill>
            <a:schemeClr val="bg1"/>
          </a:solidFill>
          <a:ln>
            <a:solidFill>
              <a:schemeClr val="bg1"/>
            </a:solidFill>
          </a:ln>
          <a:effectLst/>
        </p:spPr>
        <p:txBody>
          <a:bodyPr vert="horz" wrap="square" lIns="36556" tIns="36556" rIns="36556" bIns="36556" numCol="1" anchor="t" anchorCtr="0" compatLnSpc="1">
            <a:prstTxWarp prst="textNoShape">
              <a:avLst/>
            </a:prstTxWarp>
          </a:bodyPr>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 name="Text Placeholder 3">
            <a:extLst>
              <a:ext uri="{FF2B5EF4-FFF2-40B4-BE49-F238E27FC236}">
                <a16:creationId xmlns:a16="http://schemas.microsoft.com/office/drawing/2014/main" id="{ED0EAC1D-C901-4858-A756-4CE03BC3568E}"/>
              </a:ext>
            </a:extLst>
          </p:cNvPr>
          <p:cNvSpPr>
            <a:spLocks noGrp="1"/>
          </p:cNvSpPr>
          <p:nvPr>
            <p:ph type="body" sz="quarter" idx="10" hasCustomPrompt="1"/>
          </p:nvPr>
        </p:nvSpPr>
        <p:spPr>
          <a:xfrm>
            <a:off x="4726217" y="1389888"/>
            <a:ext cx="6965913" cy="365760"/>
          </a:xfrm>
        </p:spPr>
        <p:txBody>
          <a:bodyPr/>
          <a:lstStyle>
            <a:lvl1pPr marL="0" indent="0">
              <a:buNone/>
              <a:defRPr sz="2399">
                <a:solidFill>
                  <a:schemeClr val="accent1"/>
                </a:solidFill>
              </a:defRPr>
            </a:lvl1pPr>
          </a:lstStyle>
          <a:p>
            <a:pPr lvl="0"/>
            <a:r>
              <a:rPr lang="en-US" dirty="0"/>
              <a:t>Click to enter subhead</a:t>
            </a:r>
          </a:p>
        </p:txBody>
      </p:sp>
      <p:sp>
        <p:nvSpPr>
          <p:cNvPr id="9" name="Date Placeholder 3">
            <a:extLst>
              <a:ext uri="{FF2B5EF4-FFF2-40B4-BE49-F238E27FC236}">
                <a16:creationId xmlns:a16="http://schemas.microsoft.com/office/drawing/2014/main" id="{36C0A249-756A-47ED-8637-1125701A113E}"/>
              </a:ext>
            </a:extLst>
          </p:cNvPr>
          <p:cNvSpPr txBox="1">
            <a:spLocks/>
          </p:cNvSpPr>
          <p:nvPr userDrawn="1"/>
        </p:nvSpPr>
        <p:spPr>
          <a:xfrm>
            <a:off x="0" y="6401929"/>
            <a:ext cx="1580032" cy="457200"/>
          </a:xfrm>
          <a:prstGeom prst="rect">
            <a:avLst/>
          </a:prstGeom>
        </p:spPr>
        <p:txBody>
          <a:bodyPr lIns="182832" tIns="0" rIns="0" bIns="182832"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itchFamily="34" charset="0"/>
                <a:ea typeface="MS PGothic" pitchFamily="34" charset="-128"/>
                <a:cs typeface="+mn-cs"/>
              </a:rPr>
              <a:t>ZEBRA TECHNOLOGIES</a:t>
            </a:r>
          </a:p>
        </p:txBody>
      </p:sp>
      <p:sp>
        <p:nvSpPr>
          <p:cNvPr id="8" name="Slide Number Placeholder 2">
            <a:extLst>
              <a:ext uri="{FF2B5EF4-FFF2-40B4-BE49-F238E27FC236}">
                <a16:creationId xmlns:a16="http://schemas.microsoft.com/office/drawing/2014/main" id="{99C08C2D-7CCE-4A11-B9EC-7E9749E86557}"/>
              </a:ext>
            </a:extLst>
          </p:cNvPr>
          <p:cNvSpPr>
            <a:spLocks noGrp="1"/>
          </p:cNvSpPr>
          <p:nvPr>
            <p:ph type="sldNum" sz="quarter" idx="4"/>
          </p:nvPr>
        </p:nvSpPr>
        <p:spPr>
          <a:xfrm>
            <a:off x="10924234" y="6401929"/>
            <a:ext cx="1264591" cy="457200"/>
          </a:xfrm>
          <a:prstGeom prst="rect">
            <a:avLst/>
          </a:prstGeom>
        </p:spPr>
        <p:txBody>
          <a:bodyPr vert="horz" lIns="0" tIns="0" rIns="182880" bIns="182880" rtlCol="0" anchor="b" anchorCtr="0"/>
          <a:lstStyle>
            <a:lvl1pPr algn="r">
              <a:defRPr sz="800">
                <a:solidFill>
                  <a:schemeClr val="tx1"/>
                </a:solidFill>
              </a:defRPr>
            </a:lvl1pPr>
          </a:lstStyle>
          <a:p>
            <a:pPr defTabSz="914126" fontAlgn="auto">
              <a:spcBef>
                <a:spcPts val="0"/>
              </a:spcBef>
              <a:spcAft>
                <a:spcPts val="0"/>
              </a:spcAft>
            </a:pPr>
            <a:fld id="{F19F85D4-6AC3-4CF9-A1A5-831DFC2C241F}" type="slidenum">
              <a:rPr lang="en-US" smtClean="0">
                <a:latin typeface="Arial" panose="020B0604020202020204"/>
                <a:ea typeface="+mn-ea"/>
              </a:rPr>
              <a:pPr defTabSz="914126" fontAlgn="auto">
                <a:spcBef>
                  <a:spcPts val="0"/>
                </a:spcBef>
                <a:spcAft>
                  <a:spcPts val="0"/>
                </a:spcAft>
              </a:pPr>
              <a:t>‹#›</a:t>
            </a:fld>
            <a:endParaRPr lang="en-US">
              <a:latin typeface="Arial" panose="020B0604020202020204"/>
              <a:ea typeface="+mn-ea"/>
            </a:endParaRPr>
          </a:p>
        </p:txBody>
      </p:sp>
      <p:sp>
        <p:nvSpPr>
          <p:cNvPr id="5" name="Text Placeholder 4">
            <a:extLst>
              <a:ext uri="{FF2B5EF4-FFF2-40B4-BE49-F238E27FC236}">
                <a16:creationId xmlns:a16="http://schemas.microsoft.com/office/drawing/2014/main" id="{E0C5763B-C6C4-4101-B565-E3A3353174B6}"/>
              </a:ext>
            </a:extLst>
          </p:cNvPr>
          <p:cNvSpPr>
            <a:spLocks noGrp="1"/>
          </p:cNvSpPr>
          <p:nvPr>
            <p:ph type="body" sz="quarter" idx="12" hasCustomPrompt="1"/>
          </p:nvPr>
        </p:nvSpPr>
        <p:spPr>
          <a:xfrm>
            <a:off x="4726154" y="457200"/>
            <a:ext cx="6965913" cy="795528"/>
          </a:xfrm>
        </p:spPr>
        <p:txBody>
          <a:bodyPr/>
          <a:lstStyle>
            <a:lvl1pPr marL="0" indent="0">
              <a:buNone/>
              <a:defRPr sz="2799"/>
            </a:lvl1pPr>
          </a:lstStyle>
          <a:p>
            <a:pPr lvl="0"/>
            <a:r>
              <a:rPr lang="en-US" dirty="0"/>
              <a:t>Click to enter headline</a:t>
            </a:r>
          </a:p>
        </p:txBody>
      </p:sp>
      <p:sp>
        <p:nvSpPr>
          <p:cNvPr id="14" name="Date Placeholder 3">
            <a:extLst>
              <a:ext uri="{FF2B5EF4-FFF2-40B4-BE49-F238E27FC236}">
                <a16:creationId xmlns:a16="http://schemas.microsoft.com/office/drawing/2014/main" id="{DDD45756-9F9A-4024-8679-58D406BDF8AF}"/>
              </a:ext>
            </a:extLst>
          </p:cNvPr>
          <p:cNvSpPr txBox="1">
            <a:spLocks/>
          </p:cNvSpPr>
          <p:nvPr userDrawn="1"/>
        </p:nvSpPr>
        <p:spPr>
          <a:xfrm>
            <a:off x="-1580" y="6400918"/>
            <a:ext cx="1580032" cy="457200"/>
          </a:xfrm>
          <a:prstGeom prst="rect">
            <a:avLst/>
          </a:prstGeom>
        </p:spPr>
        <p:txBody>
          <a:bodyPr lIns="182832" tIns="0" rIns="0" bIns="182832"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chemeClr val="accent5"/>
                </a:solidFill>
                <a:effectLst/>
                <a:uLnTx/>
                <a:uFillTx/>
                <a:latin typeface="Arial" pitchFamily="34" charset="0"/>
                <a:ea typeface="MS PGothic" pitchFamily="34" charset="-128"/>
                <a:cs typeface="+mn-cs"/>
              </a:rPr>
              <a:t>ZEBRA TECHNOLOGIES</a:t>
            </a:r>
          </a:p>
        </p:txBody>
      </p:sp>
      <p:sp>
        <p:nvSpPr>
          <p:cNvPr id="7" name="Text Placeholder 6">
            <a:extLst>
              <a:ext uri="{FF2B5EF4-FFF2-40B4-BE49-F238E27FC236}">
                <a16:creationId xmlns:a16="http://schemas.microsoft.com/office/drawing/2014/main" id="{D1C78788-8B9F-401C-8E79-E3B3BD414267}"/>
              </a:ext>
            </a:extLst>
          </p:cNvPr>
          <p:cNvSpPr>
            <a:spLocks noGrp="1"/>
          </p:cNvSpPr>
          <p:nvPr>
            <p:ph type="body" sz="quarter" idx="13"/>
          </p:nvPr>
        </p:nvSpPr>
        <p:spPr>
          <a:xfrm>
            <a:off x="4725988" y="2304288"/>
            <a:ext cx="6965950" cy="4096512"/>
          </a:xfrm>
        </p:spPr>
        <p:txBody>
          <a:bodyPr/>
          <a:lstStyle/>
          <a:p>
            <a:pPr lvl="0"/>
            <a:r>
              <a:rPr lang="en-US" dirty="0"/>
              <a:t>Edit Master text styles</a:t>
            </a:r>
          </a:p>
          <a:p>
            <a:pPr lvl="1"/>
            <a:r>
              <a:rPr lang="en-US" dirty="0"/>
              <a:t>Second level</a:t>
            </a:r>
          </a:p>
          <a:p>
            <a:pPr lvl="2"/>
            <a:r>
              <a:rPr lang="en-US" dirty="0"/>
              <a:t>Third level</a:t>
            </a:r>
          </a:p>
        </p:txBody>
      </p:sp>
      <p:sp>
        <p:nvSpPr>
          <p:cNvPr id="10" name="Text Placeholder 4">
            <a:extLst>
              <a:ext uri="{FF2B5EF4-FFF2-40B4-BE49-F238E27FC236}">
                <a16:creationId xmlns:a16="http://schemas.microsoft.com/office/drawing/2014/main" id="{E6DD18A6-062E-46C5-BB17-D8BFFE03BEA4}"/>
              </a:ext>
            </a:extLst>
          </p:cNvPr>
          <p:cNvSpPr>
            <a:spLocks noGrp="1"/>
          </p:cNvSpPr>
          <p:nvPr>
            <p:ph type="body" sz="quarter" idx="14" hasCustomPrompt="1"/>
          </p:nvPr>
        </p:nvSpPr>
        <p:spPr>
          <a:xfrm>
            <a:off x="457201" y="457200"/>
            <a:ext cx="3235124" cy="795528"/>
          </a:xfrm>
        </p:spPr>
        <p:txBody>
          <a:bodyPr/>
          <a:lstStyle>
            <a:lvl1pPr marL="0" indent="0">
              <a:buNone/>
              <a:defRPr sz="2799">
                <a:solidFill>
                  <a:schemeClr val="bg2"/>
                </a:solidFill>
              </a:defRPr>
            </a:lvl1pPr>
          </a:lstStyle>
          <a:p>
            <a:pPr lvl="0"/>
            <a:r>
              <a:rPr lang="en-US" dirty="0"/>
              <a:t>Click to enter headline</a:t>
            </a:r>
          </a:p>
        </p:txBody>
      </p:sp>
    </p:spTree>
    <p:extLst>
      <p:ext uri="{BB962C8B-B14F-4D97-AF65-F5344CB8AC3E}">
        <p14:creationId xmlns:p14="http://schemas.microsoft.com/office/powerpoint/2010/main" val="2187473153"/>
      </p:ext>
    </p:extLst>
  </p:cSld>
  <p:clrMapOvr>
    <a:overrideClrMapping bg1="dk1" tx1="lt1" bg2="dk2" tx2="lt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ent-1col-Graphics-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B2C8C-BBC3-4CB4-A679-24462238F407}"/>
              </a:ext>
            </a:extLst>
          </p:cNvPr>
          <p:cNvSpPr>
            <a:spLocks noGrp="1"/>
          </p:cNvSpPr>
          <p:nvPr>
            <p:ph type="title" hasCustomPrompt="1"/>
          </p:nvPr>
        </p:nvSpPr>
        <p:spPr>
          <a:xfrm>
            <a:off x="457081" y="457200"/>
            <a:ext cx="8574838" cy="365760"/>
          </a:xfrm>
        </p:spPr>
        <p:txBody>
          <a:bodyPr/>
          <a:lstStyle>
            <a:lvl1pPr>
              <a:defRPr/>
            </a:lvl1pPr>
          </a:lstStyle>
          <a:p>
            <a:r>
              <a:rPr lang="en-US" dirty="0"/>
              <a:t>Click to enter headline</a:t>
            </a:r>
          </a:p>
        </p:txBody>
      </p:sp>
      <p:sp>
        <p:nvSpPr>
          <p:cNvPr id="4" name="Text Placeholder 3">
            <a:extLst>
              <a:ext uri="{FF2B5EF4-FFF2-40B4-BE49-F238E27FC236}">
                <a16:creationId xmlns:a16="http://schemas.microsoft.com/office/drawing/2014/main" id="{ED0EAC1D-C901-4858-A756-4CE03BC3568E}"/>
              </a:ext>
            </a:extLst>
          </p:cNvPr>
          <p:cNvSpPr>
            <a:spLocks noGrp="1"/>
          </p:cNvSpPr>
          <p:nvPr>
            <p:ph type="body" sz="quarter" idx="10" hasCustomPrompt="1"/>
          </p:nvPr>
        </p:nvSpPr>
        <p:spPr>
          <a:xfrm>
            <a:off x="457081" y="932688"/>
            <a:ext cx="8574838" cy="365760"/>
          </a:xfrm>
        </p:spPr>
        <p:txBody>
          <a:bodyPr/>
          <a:lstStyle>
            <a:lvl1pPr marL="0" indent="0">
              <a:buNone/>
              <a:defRPr sz="2399">
                <a:solidFill>
                  <a:schemeClr val="accent1"/>
                </a:solidFill>
              </a:defRPr>
            </a:lvl1pPr>
          </a:lstStyle>
          <a:p>
            <a:pPr lvl="0"/>
            <a:r>
              <a:rPr lang="en-US" dirty="0"/>
              <a:t>Click to enter subhead</a:t>
            </a:r>
          </a:p>
        </p:txBody>
      </p:sp>
      <p:sp>
        <p:nvSpPr>
          <p:cNvPr id="9" name="Date Placeholder 3">
            <a:extLst>
              <a:ext uri="{FF2B5EF4-FFF2-40B4-BE49-F238E27FC236}">
                <a16:creationId xmlns:a16="http://schemas.microsoft.com/office/drawing/2014/main" id="{36C0A249-756A-47ED-8637-1125701A113E}"/>
              </a:ext>
            </a:extLst>
          </p:cNvPr>
          <p:cNvSpPr txBox="1">
            <a:spLocks/>
          </p:cNvSpPr>
          <p:nvPr userDrawn="1"/>
        </p:nvSpPr>
        <p:spPr>
          <a:xfrm>
            <a:off x="0" y="6401929"/>
            <a:ext cx="1580032" cy="457200"/>
          </a:xfrm>
          <a:prstGeom prst="rect">
            <a:avLst/>
          </a:prstGeom>
        </p:spPr>
        <p:txBody>
          <a:bodyPr lIns="182832" tIns="0" rIns="0" bIns="182832"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chemeClr val="accent5"/>
                </a:solidFill>
                <a:effectLst/>
                <a:uLnTx/>
                <a:uFillTx/>
                <a:latin typeface="Arial" pitchFamily="34" charset="0"/>
                <a:ea typeface="MS PGothic" pitchFamily="34" charset="-128"/>
                <a:cs typeface="+mn-cs"/>
              </a:rPr>
              <a:t>ZEBRA TECHNOLOGIES</a:t>
            </a:r>
          </a:p>
        </p:txBody>
      </p:sp>
      <p:sp>
        <p:nvSpPr>
          <p:cNvPr id="7" name="Rectangle 6">
            <a:extLst>
              <a:ext uri="{FF2B5EF4-FFF2-40B4-BE49-F238E27FC236}">
                <a16:creationId xmlns:a16="http://schemas.microsoft.com/office/drawing/2014/main" id="{49205721-C91A-437D-9E47-2408E1F72CAE}"/>
              </a:ext>
            </a:extLst>
          </p:cNvPr>
          <p:cNvSpPr/>
          <p:nvPr userDrawn="1"/>
        </p:nvSpPr>
        <p:spPr>
          <a:xfrm>
            <a:off x="10281372" y="457201"/>
            <a:ext cx="1904279" cy="6400800"/>
          </a:xfrm>
          <a:prstGeom prst="rect">
            <a:avLst/>
          </a:prstGeom>
          <a:solidFill>
            <a:srgbClr val="000000"/>
          </a:solidFill>
          <a:ln w="9525" cap="flat" cmpd="sng" algn="ctr">
            <a:noFill/>
            <a:prstDash val="solid"/>
          </a:ln>
          <a:effectLst/>
        </p:spPr>
        <p:txBody>
          <a:bodyPr lIns="121867" tIns="0" rIns="121867" bIns="0" rtlCol="0" anchor="ctr"/>
          <a:lstStyle/>
          <a:p>
            <a:pPr marL="0" marR="0" lvl="0" indent="0" algn="ctr" defTabSz="914126" rtl="0" eaLnBrk="1" fontAlgn="base" latinLnBrk="0" hangingPunct="1">
              <a:lnSpc>
                <a:spcPct val="80000"/>
              </a:lnSpc>
              <a:spcBef>
                <a:spcPct val="0"/>
              </a:spcBef>
              <a:spcAft>
                <a:spcPct val="0"/>
              </a:spcAft>
              <a:buClrTx/>
              <a:buSzTx/>
              <a:buFontTx/>
              <a:buNone/>
              <a:tabLst/>
              <a:defRPr/>
            </a:pPr>
            <a:endParaRPr kumimoji="0" lang="en-US" sz="1799" b="1" i="0" u="none" strike="noStrike" kern="0" cap="none" spc="0" normalizeH="0" baseline="0" noProof="0" dirty="0">
              <a:ln>
                <a:noFill/>
              </a:ln>
              <a:solidFill>
                <a:srgbClr val="FFFFFF"/>
              </a:solidFill>
              <a:effectLst/>
              <a:uLnTx/>
              <a:uFillTx/>
              <a:latin typeface="Arial" panose="020B0604020202020204"/>
              <a:ea typeface="+mn-ea"/>
              <a:cs typeface="Arial" charset="0"/>
            </a:endParaRPr>
          </a:p>
        </p:txBody>
      </p:sp>
      <p:sp>
        <p:nvSpPr>
          <p:cNvPr id="11" name="AutoShape 4">
            <a:extLst>
              <a:ext uri="{FF2B5EF4-FFF2-40B4-BE49-F238E27FC236}">
                <a16:creationId xmlns:a16="http://schemas.microsoft.com/office/drawing/2014/main" id="{A993D291-07E9-4C4D-A516-DFA6210DB7A2}"/>
              </a:ext>
            </a:extLst>
          </p:cNvPr>
          <p:cNvSpPr>
            <a:spLocks noChangeAspect="1" noChangeArrowheads="1"/>
          </p:cNvSpPr>
          <p:nvPr userDrawn="1"/>
        </p:nvSpPr>
        <p:spPr bwMode="auto">
          <a:xfrm flipH="1">
            <a:off x="7913401" y="5486400"/>
            <a:ext cx="2367971" cy="1371600"/>
          </a:xfrm>
          <a:prstGeom prst="rtTriangle">
            <a:avLst/>
          </a:prstGeom>
          <a:solidFill>
            <a:srgbClr val="CCCCCD"/>
          </a:solidFill>
          <a:ln>
            <a:noFill/>
          </a:ln>
          <a:effectLst/>
        </p:spPr>
        <p:txBody>
          <a:bodyPr vert="horz" wrap="square" lIns="36556" tIns="36556" rIns="36556" bIns="36556" numCol="1" anchor="t" anchorCtr="0" compatLnSpc="1">
            <a:prstTxWarp prst="textNoShape">
              <a:avLst/>
            </a:prstTxWarp>
          </a:body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sz="1799" b="0" i="0" u="none" strike="noStrike" kern="1200" cap="none" spc="0" normalizeH="0" baseline="0" noProof="0">
              <a:ln>
                <a:noFill/>
              </a:ln>
              <a:solidFill>
                <a:srgbClr val="000000"/>
              </a:solidFill>
              <a:effectLst/>
              <a:uLnTx/>
              <a:uFillTx/>
              <a:latin typeface="Arial" panose="020B0604020202020204"/>
              <a:ea typeface="MS PGothic" pitchFamily="34" charset="-128"/>
              <a:cs typeface="+mn-cs"/>
            </a:endParaRPr>
          </a:p>
        </p:txBody>
      </p:sp>
      <p:sp>
        <p:nvSpPr>
          <p:cNvPr id="12" name="AutoShape 4">
            <a:extLst>
              <a:ext uri="{FF2B5EF4-FFF2-40B4-BE49-F238E27FC236}">
                <a16:creationId xmlns:a16="http://schemas.microsoft.com/office/drawing/2014/main" id="{99E04FAB-E76C-4262-B9A3-5A1C48CC15BE}"/>
              </a:ext>
            </a:extLst>
          </p:cNvPr>
          <p:cNvSpPr>
            <a:spLocks noChangeAspect="1" noChangeArrowheads="1"/>
          </p:cNvSpPr>
          <p:nvPr userDrawn="1"/>
        </p:nvSpPr>
        <p:spPr bwMode="auto">
          <a:xfrm flipV="1">
            <a:off x="10270489" y="456074"/>
            <a:ext cx="1919740" cy="1111971"/>
          </a:xfrm>
          <a:prstGeom prst="rtTriangle">
            <a:avLst/>
          </a:prstGeom>
          <a:solidFill>
            <a:schemeClr val="bg1"/>
          </a:solidFill>
          <a:ln>
            <a:solidFill>
              <a:schemeClr val="bg1"/>
            </a:solidFill>
          </a:ln>
          <a:effectLst/>
        </p:spPr>
        <p:txBody>
          <a:bodyPr vert="horz" wrap="square" lIns="36556" tIns="36556" rIns="36556" bIns="36556" numCol="1" anchor="t" anchorCtr="0" compatLnSpc="1">
            <a:prstTxWarp prst="textNoShape">
              <a:avLst/>
            </a:prstTxWarp>
          </a:bodyPr>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5" name="Text Placeholder 4">
            <a:extLst>
              <a:ext uri="{FF2B5EF4-FFF2-40B4-BE49-F238E27FC236}">
                <a16:creationId xmlns:a16="http://schemas.microsoft.com/office/drawing/2014/main" id="{4F4EBE60-5CC1-4AA0-8D1C-B0A0F5DF748D}"/>
              </a:ext>
            </a:extLst>
          </p:cNvPr>
          <p:cNvSpPr>
            <a:spLocks noGrp="1"/>
          </p:cNvSpPr>
          <p:nvPr>
            <p:ph type="body" sz="quarter" idx="11"/>
          </p:nvPr>
        </p:nvSpPr>
        <p:spPr>
          <a:xfrm>
            <a:off x="457200" y="1691640"/>
            <a:ext cx="8577072" cy="4050792"/>
          </a:xfrm>
        </p:spPr>
        <p:txBody>
          <a:body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39432134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ntent-1col-Black">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B2C8C-BBC3-4CB4-A679-24462238F407}"/>
              </a:ext>
            </a:extLst>
          </p:cNvPr>
          <p:cNvSpPr>
            <a:spLocks noGrp="1"/>
          </p:cNvSpPr>
          <p:nvPr>
            <p:ph type="title" hasCustomPrompt="1"/>
          </p:nvPr>
        </p:nvSpPr>
        <p:spPr>
          <a:xfrm>
            <a:off x="457081" y="457200"/>
            <a:ext cx="11225908" cy="365760"/>
          </a:xfrm>
        </p:spPr>
        <p:txBody>
          <a:bodyPr/>
          <a:lstStyle>
            <a:lvl1pPr>
              <a:defRPr/>
            </a:lvl1pPr>
          </a:lstStyle>
          <a:p>
            <a:r>
              <a:rPr lang="en-US" dirty="0"/>
              <a:t>Click to enter headline</a:t>
            </a:r>
          </a:p>
        </p:txBody>
      </p:sp>
      <p:sp>
        <p:nvSpPr>
          <p:cNvPr id="4" name="Text Placeholder 3">
            <a:extLst>
              <a:ext uri="{FF2B5EF4-FFF2-40B4-BE49-F238E27FC236}">
                <a16:creationId xmlns:a16="http://schemas.microsoft.com/office/drawing/2014/main" id="{ED0EAC1D-C901-4858-A756-4CE03BC3568E}"/>
              </a:ext>
            </a:extLst>
          </p:cNvPr>
          <p:cNvSpPr>
            <a:spLocks noGrp="1"/>
          </p:cNvSpPr>
          <p:nvPr>
            <p:ph type="body" sz="quarter" idx="10" hasCustomPrompt="1"/>
          </p:nvPr>
        </p:nvSpPr>
        <p:spPr>
          <a:xfrm>
            <a:off x="457081" y="932688"/>
            <a:ext cx="11225908" cy="365760"/>
          </a:xfrm>
        </p:spPr>
        <p:txBody>
          <a:bodyPr/>
          <a:lstStyle>
            <a:lvl1pPr marL="0" indent="0">
              <a:buNone/>
              <a:defRPr sz="2399">
                <a:solidFill>
                  <a:schemeClr val="accent1"/>
                </a:solidFill>
              </a:defRPr>
            </a:lvl1pPr>
          </a:lstStyle>
          <a:p>
            <a:pPr lvl="0"/>
            <a:r>
              <a:rPr lang="en-US" dirty="0"/>
              <a:t>Click to enter subhead</a:t>
            </a:r>
          </a:p>
        </p:txBody>
      </p:sp>
      <p:sp>
        <p:nvSpPr>
          <p:cNvPr id="9" name="Date Placeholder 3">
            <a:extLst>
              <a:ext uri="{FF2B5EF4-FFF2-40B4-BE49-F238E27FC236}">
                <a16:creationId xmlns:a16="http://schemas.microsoft.com/office/drawing/2014/main" id="{36C0A249-756A-47ED-8637-1125701A113E}"/>
              </a:ext>
            </a:extLst>
          </p:cNvPr>
          <p:cNvSpPr txBox="1">
            <a:spLocks/>
          </p:cNvSpPr>
          <p:nvPr userDrawn="1"/>
        </p:nvSpPr>
        <p:spPr>
          <a:xfrm>
            <a:off x="0" y="6401929"/>
            <a:ext cx="1580032" cy="457200"/>
          </a:xfrm>
          <a:prstGeom prst="rect">
            <a:avLst/>
          </a:prstGeom>
        </p:spPr>
        <p:txBody>
          <a:bodyPr lIns="182832" tIns="0" rIns="0" bIns="182832"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chemeClr val="accent5"/>
                </a:solidFill>
                <a:effectLst/>
                <a:uLnTx/>
                <a:uFillTx/>
                <a:latin typeface="Arial" pitchFamily="34" charset="0"/>
                <a:ea typeface="MS PGothic" pitchFamily="34" charset="-128"/>
                <a:cs typeface="+mn-cs"/>
              </a:rPr>
              <a:t>ZEBRA TECHNOLOGIES</a:t>
            </a:r>
          </a:p>
        </p:txBody>
      </p:sp>
      <p:sp>
        <p:nvSpPr>
          <p:cNvPr id="8" name="Slide Number Placeholder 2">
            <a:extLst>
              <a:ext uri="{FF2B5EF4-FFF2-40B4-BE49-F238E27FC236}">
                <a16:creationId xmlns:a16="http://schemas.microsoft.com/office/drawing/2014/main" id="{99C08C2D-7CCE-4A11-B9EC-7E9749E86557}"/>
              </a:ext>
            </a:extLst>
          </p:cNvPr>
          <p:cNvSpPr>
            <a:spLocks noGrp="1"/>
          </p:cNvSpPr>
          <p:nvPr>
            <p:ph type="sldNum" sz="quarter" idx="4"/>
          </p:nvPr>
        </p:nvSpPr>
        <p:spPr>
          <a:xfrm>
            <a:off x="10924234" y="6401929"/>
            <a:ext cx="1264591" cy="457200"/>
          </a:xfrm>
          <a:prstGeom prst="rect">
            <a:avLst/>
          </a:prstGeom>
        </p:spPr>
        <p:txBody>
          <a:bodyPr vert="horz" lIns="0" tIns="0" rIns="182880" bIns="182880" rtlCol="0" anchor="b" anchorCtr="0"/>
          <a:lstStyle>
            <a:lvl1pPr algn="r">
              <a:defRPr sz="800">
                <a:solidFill>
                  <a:schemeClr val="tx1"/>
                </a:solidFill>
              </a:defRPr>
            </a:lvl1pPr>
          </a:lstStyle>
          <a:p>
            <a:pPr defTabSz="914126" fontAlgn="auto">
              <a:spcBef>
                <a:spcPts val="0"/>
              </a:spcBef>
              <a:spcAft>
                <a:spcPts val="0"/>
              </a:spcAft>
            </a:pPr>
            <a:fld id="{F19F85D4-6AC3-4CF9-A1A5-831DFC2C241F}" type="slidenum">
              <a:rPr lang="en-US" smtClean="0">
                <a:solidFill>
                  <a:srgbClr val="FFFFFF"/>
                </a:solidFill>
                <a:latin typeface="Arial" panose="020B0604020202020204"/>
                <a:ea typeface="+mn-ea"/>
              </a:rPr>
              <a:pPr defTabSz="914126" fontAlgn="auto">
                <a:spcBef>
                  <a:spcPts val="0"/>
                </a:spcBef>
                <a:spcAft>
                  <a:spcPts val="0"/>
                </a:spcAft>
              </a:pPr>
              <a:t>‹#›</a:t>
            </a:fld>
            <a:endParaRPr lang="en-US">
              <a:solidFill>
                <a:srgbClr val="FFFFFF"/>
              </a:solidFill>
              <a:latin typeface="Arial" panose="020B0604020202020204"/>
              <a:ea typeface="+mn-ea"/>
            </a:endParaRPr>
          </a:p>
        </p:txBody>
      </p:sp>
      <p:sp>
        <p:nvSpPr>
          <p:cNvPr id="5" name="Text Placeholder 4">
            <a:extLst>
              <a:ext uri="{FF2B5EF4-FFF2-40B4-BE49-F238E27FC236}">
                <a16:creationId xmlns:a16="http://schemas.microsoft.com/office/drawing/2014/main" id="{A619DAAC-A724-45DF-B432-52FDA19FFE93}"/>
              </a:ext>
            </a:extLst>
          </p:cNvPr>
          <p:cNvSpPr>
            <a:spLocks noGrp="1"/>
          </p:cNvSpPr>
          <p:nvPr>
            <p:ph type="body" sz="quarter" idx="11"/>
          </p:nvPr>
        </p:nvSpPr>
        <p:spPr>
          <a:xfrm>
            <a:off x="457199" y="1692275"/>
            <a:ext cx="11274552" cy="4645152"/>
          </a:xfrm>
        </p:spPr>
        <p:txBody>
          <a:bodyPr/>
          <a:lstStyle>
            <a:lvl1pPr>
              <a:buClr>
                <a:schemeClr val="accent1"/>
              </a:buClr>
              <a:defRPr/>
            </a:lvl1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952529052"/>
      </p:ext>
    </p:extLst>
  </p:cSld>
  <p:clrMapOvr>
    <a:overrideClrMapping bg1="dk1" tx1="lt1" bg2="dk2" tx2="lt2" accent1="accent1" accent2="accent2" accent3="accent3" accent4="accent4" accent5="accent5" accent6="accent6" hlink="hlink" folHlink="folHlink"/>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ntent-1col-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B2C8C-BBC3-4CB4-A679-24462238F407}"/>
              </a:ext>
            </a:extLst>
          </p:cNvPr>
          <p:cNvSpPr>
            <a:spLocks noGrp="1"/>
          </p:cNvSpPr>
          <p:nvPr>
            <p:ph type="title" hasCustomPrompt="1"/>
          </p:nvPr>
        </p:nvSpPr>
        <p:spPr>
          <a:xfrm>
            <a:off x="457081" y="457200"/>
            <a:ext cx="11225908" cy="365760"/>
          </a:xfrm>
        </p:spPr>
        <p:txBody>
          <a:bodyPr/>
          <a:lstStyle>
            <a:lvl1pPr>
              <a:defRPr/>
            </a:lvl1pPr>
          </a:lstStyle>
          <a:p>
            <a:r>
              <a:rPr lang="en-US" dirty="0"/>
              <a:t>Click to enter headline</a:t>
            </a:r>
          </a:p>
        </p:txBody>
      </p:sp>
      <p:sp>
        <p:nvSpPr>
          <p:cNvPr id="4" name="Text Placeholder 3">
            <a:extLst>
              <a:ext uri="{FF2B5EF4-FFF2-40B4-BE49-F238E27FC236}">
                <a16:creationId xmlns:a16="http://schemas.microsoft.com/office/drawing/2014/main" id="{ED0EAC1D-C901-4858-A756-4CE03BC3568E}"/>
              </a:ext>
            </a:extLst>
          </p:cNvPr>
          <p:cNvSpPr>
            <a:spLocks noGrp="1"/>
          </p:cNvSpPr>
          <p:nvPr>
            <p:ph type="body" sz="quarter" idx="10" hasCustomPrompt="1"/>
          </p:nvPr>
        </p:nvSpPr>
        <p:spPr>
          <a:xfrm>
            <a:off x="457081" y="932688"/>
            <a:ext cx="11225908" cy="365760"/>
          </a:xfrm>
        </p:spPr>
        <p:txBody>
          <a:bodyPr/>
          <a:lstStyle>
            <a:lvl1pPr marL="0" indent="0">
              <a:buNone/>
              <a:defRPr sz="2399">
                <a:solidFill>
                  <a:schemeClr val="accent1"/>
                </a:solidFill>
              </a:defRPr>
            </a:lvl1pPr>
          </a:lstStyle>
          <a:p>
            <a:pPr lvl="0"/>
            <a:r>
              <a:rPr lang="en-US" dirty="0"/>
              <a:t>Click to enter subhead</a:t>
            </a:r>
          </a:p>
        </p:txBody>
      </p:sp>
      <p:sp>
        <p:nvSpPr>
          <p:cNvPr id="9" name="Date Placeholder 3">
            <a:extLst>
              <a:ext uri="{FF2B5EF4-FFF2-40B4-BE49-F238E27FC236}">
                <a16:creationId xmlns:a16="http://schemas.microsoft.com/office/drawing/2014/main" id="{36C0A249-756A-47ED-8637-1125701A113E}"/>
              </a:ext>
            </a:extLst>
          </p:cNvPr>
          <p:cNvSpPr txBox="1">
            <a:spLocks/>
          </p:cNvSpPr>
          <p:nvPr userDrawn="1"/>
        </p:nvSpPr>
        <p:spPr>
          <a:xfrm>
            <a:off x="0" y="6401929"/>
            <a:ext cx="1580032" cy="457200"/>
          </a:xfrm>
          <a:prstGeom prst="rect">
            <a:avLst/>
          </a:prstGeom>
        </p:spPr>
        <p:txBody>
          <a:bodyPr lIns="182832" tIns="0" rIns="0" bIns="182832"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chemeClr val="accent5"/>
                </a:solidFill>
                <a:effectLst/>
                <a:uLnTx/>
                <a:uFillTx/>
                <a:latin typeface="Arial" pitchFamily="34" charset="0"/>
                <a:ea typeface="MS PGothic" pitchFamily="34" charset="-128"/>
                <a:cs typeface="+mn-cs"/>
              </a:rPr>
              <a:t>ZEBRA TECHNOLOGIES</a:t>
            </a:r>
          </a:p>
        </p:txBody>
      </p:sp>
      <p:sp>
        <p:nvSpPr>
          <p:cNvPr id="8" name="Slide Number Placeholder 2">
            <a:extLst>
              <a:ext uri="{FF2B5EF4-FFF2-40B4-BE49-F238E27FC236}">
                <a16:creationId xmlns:a16="http://schemas.microsoft.com/office/drawing/2014/main" id="{99C08C2D-7CCE-4A11-B9EC-7E9749E86557}"/>
              </a:ext>
            </a:extLst>
          </p:cNvPr>
          <p:cNvSpPr>
            <a:spLocks noGrp="1"/>
          </p:cNvSpPr>
          <p:nvPr>
            <p:ph type="sldNum" sz="quarter" idx="4"/>
          </p:nvPr>
        </p:nvSpPr>
        <p:spPr>
          <a:xfrm>
            <a:off x="10924234" y="6401929"/>
            <a:ext cx="1264591" cy="457200"/>
          </a:xfrm>
          <a:prstGeom prst="rect">
            <a:avLst/>
          </a:prstGeom>
        </p:spPr>
        <p:txBody>
          <a:bodyPr vert="horz" lIns="0" tIns="0" rIns="182880" bIns="182880" rtlCol="0" anchor="b" anchorCtr="0"/>
          <a:lstStyle>
            <a:lvl1pPr algn="r">
              <a:defRPr sz="800">
                <a:solidFill>
                  <a:schemeClr val="tx1"/>
                </a:solidFill>
              </a:defRPr>
            </a:lvl1pPr>
          </a:lstStyle>
          <a:p>
            <a:pPr defTabSz="914126" fontAlgn="auto">
              <a:spcBef>
                <a:spcPts val="0"/>
              </a:spcBef>
              <a:spcAft>
                <a:spcPts val="0"/>
              </a:spcAft>
            </a:pPr>
            <a:fld id="{F19F85D4-6AC3-4CF9-A1A5-831DFC2C241F}" type="slidenum">
              <a:rPr lang="en-US" smtClean="0">
                <a:solidFill>
                  <a:srgbClr val="000000"/>
                </a:solidFill>
                <a:latin typeface="Arial" panose="020B0604020202020204"/>
                <a:ea typeface="+mn-ea"/>
              </a:rPr>
              <a:pPr defTabSz="914126" fontAlgn="auto">
                <a:spcBef>
                  <a:spcPts val="0"/>
                </a:spcBef>
                <a:spcAft>
                  <a:spcPts val="0"/>
                </a:spcAft>
              </a:pPr>
              <a:t>‹#›</a:t>
            </a:fld>
            <a:endParaRPr lang="en-US">
              <a:solidFill>
                <a:srgbClr val="000000"/>
              </a:solidFill>
              <a:latin typeface="Arial" panose="020B0604020202020204"/>
              <a:ea typeface="+mn-ea"/>
            </a:endParaRPr>
          </a:p>
        </p:txBody>
      </p:sp>
      <p:sp>
        <p:nvSpPr>
          <p:cNvPr id="5" name="Text Placeholder 4">
            <a:extLst>
              <a:ext uri="{FF2B5EF4-FFF2-40B4-BE49-F238E27FC236}">
                <a16:creationId xmlns:a16="http://schemas.microsoft.com/office/drawing/2014/main" id="{92DE35B7-CA20-455C-8BD1-F0C6854E20BC}"/>
              </a:ext>
            </a:extLst>
          </p:cNvPr>
          <p:cNvSpPr>
            <a:spLocks noGrp="1"/>
          </p:cNvSpPr>
          <p:nvPr>
            <p:ph type="body" sz="quarter" idx="11"/>
          </p:nvPr>
        </p:nvSpPr>
        <p:spPr>
          <a:xfrm>
            <a:off x="457199" y="1606550"/>
            <a:ext cx="11274552" cy="4645152"/>
          </a:xfrm>
        </p:spPr>
        <p:txBody>
          <a:body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06956039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tent-2col-5D-Black">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B2C8C-BBC3-4CB4-A679-24462238F407}"/>
              </a:ext>
            </a:extLst>
          </p:cNvPr>
          <p:cNvSpPr>
            <a:spLocks noGrp="1"/>
          </p:cNvSpPr>
          <p:nvPr>
            <p:ph type="title" hasCustomPrompt="1"/>
          </p:nvPr>
        </p:nvSpPr>
        <p:spPr>
          <a:xfrm>
            <a:off x="457081" y="457200"/>
            <a:ext cx="11061359" cy="365760"/>
          </a:xfrm>
        </p:spPr>
        <p:txBody>
          <a:bodyPr/>
          <a:lstStyle>
            <a:lvl1pPr>
              <a:defRPr/>
            </a:lvl1pPr>
          </a:lstStyle>
          <a:p>
            <a:r>
              <a:rPr lang="en-US" dirty="0"/>
              <a:t>Click to enter headline</a:t>
            </a:r>
          </a:p>
        </p:txBody>
      </p:sp>
      <p:sp>
        <p:nvSpPr>
          <p:cNvPr id="4" name="Text Placeholder 3">
            <a:extLst>
              <a:ext uri="{FF2B5EF4-FFF2-40B4-BE49-F238E27FC236}">
                <a16:creationId xmlns:a16="http://schemas.microsoft.com/office/drawing/2014/main" id="{ED0EAC1D-C901-4858-A756-4CE03BC3568E}"/>
              </a:ext>
            </a:extLst>
          </p:cNvPr>
          <p:cNvSpPr>
            <a:spLocks noGrp="1"/>
          </p:cNvSpPr>
          <p:nvPr>
            <p:ph type="body" sz="quarter" idx="10" hasCustomPrompt="1"/>
          </p:nvPr>
        </p:nvSpPr>
        <p:spPr>
          <a:xfrm>
            <a:off x="457081" y="932688"/>
            <a:ext cx="11061359" cy="365760"/>
          </a:xfrm>
        </p:spPr>
        <p:txBody>
          <a:bodyPr/>
          <a:lstStyle>
            <a:lvl1pPr marL="0" indent="0">
              <a:buNone/>
              <a:defRPr sz="2399">
                <a:solidFill>
                  <a:schemeClr val="accent1"/>
                </a:solidFill>
              </a:defRPr>
            </a:lvl1pPr>
          </a:lstStyle>
          <a:p>
            <a:pPr lvl="0"/>
            <a:r>
              <a:rPr lang="en-US" dirty="0"/>
              <a:t>Click to enter subhead</a:t>
            </a:r>
          </a:p>
        </p:txBody>
      </p:sp>
      <p:sp>
        <p:nvSpPr>
          <p:cNvPr id="9" name="Date Placeholder 3">
            <a:extLst>
              <a:ext uri="{FF2B5EF4-FFF2-40B4-BE49-F238E27FC236}">
                <a16:creationId xmlns:a16="http://schemas.microsoft.com/office/drawing/2014/main" id="{36C0A249-756A-47ED-8637-1125701A113E}"/>
              </a:ext>
            </a:extLst>
          </p:cNvPr>
          <p:cNvSpPr txBox="1">
            <a:spLocks/>
          </p:cNvSpPr>
          <p:nvPr userDrawn="1"/>
        </p:nvSpPr>
        <p:spPr>
          <a:xfrm>
            <a:off x="0" y="6401929"/>
            <a:ext cx="1580032" cy="457200"/>
          </a:xfrm>
          <a:prstGeom prst="rect">
            <a:avLst/>
          </a:prstGeom>
        </p:spPr>
        <p:txBody>
          <a:bodyPr lIns="182832" tIns="0" rIns="0" bIns="182832"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chemeClr val="accent5"/>
                </a:solidFill>
                <a:effectLst/>
                <a:uLnTx/>
                <a:uFillTx/>
                <a:latin typeface="Arial" pitchFamily="34" charset="0"/>
                <a:ea typeface="MS PGothic" pitchFamily="34" charset="-128"/>
                <a:cs typeface="+mn-cs"/>
              </a:rPr>
              <a:t>ZEBRA TECHNOLOGIES</a:t>
            </a:r>
          </a:p>
        </p:txBody>
      </p:sp>
      <p:sp>
        <p:nvSpPr>
          <p:cNvPr id="7" name="AutoShape 2">
            <a:extLst>
              <a:ext uri="{FF2B5EF4-FFF2-40B4-BE49-F238E27FC236}">
                <a16:creationId xmlns:a16="http://schemas.microsoft.com/office/drawing/2014/main" id="{3CBA71D9-675A-4F40-94DA-6A30D93681D6}"/>
              </a:ext>
            </a:extLst>
          </p:cNvPr>
          <p:cNvSpPr>
            <a:spLocks noChangeAspect="1" noChangeArrowheads="1"/>
          </p:cNvSpPr>
          <p:nvPr userDrawn="1"/>
        </p:nvSpPr>
        <p:spPr bwMode="auto">
          <a:xfrm flipH="1">
            <a:off x="6092825" y="6340476"/>
            <a:ext cx="6096000" cy="517525"/>
          </a:xfrm>
          <a:prstGeom prst="rtTriangle">
            <a:avLst/>
          </a:prstGeom>
          <a:gradFill>
            <a:gsLst>
              <a:gs pos="0">
                <a:srgbClr val="00FFFF"/>
              </a:gs>
              <a:gs pos="50000">
                <a:srgbClr val="00C9FF"/>
              </a:gs>
              <a:gs pos="100000">
                <a:srgbClr val="0099FF"/>
              </a:gs>
            </a:gsLst>
            <a:lin ang="0" scaled="1"/>
          </a:gradFill>
          <a:ln>
            <a:noFill/>
          </a:ln>
          <a:effectLst/>
        </p:spPr>
        <p:txBody>
          <a:bodyPr vert="horz" wrap="square" lIns="36566" tIns="36566" rIns="36566" bIns="36566" numCol="1" anchor="t" anchorCtr="0" compatLnSpc="1">
            <a:prstTxWarp prst="textNoShape">
              <a:avLst/>
            </a:prstTxWarp>
          </a:body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sz="1799" b="0" i="0" u="none" strike="noStrike" kern="1200" cap="none" spc="0" normalizeH="0" baseline="0" noProof="0">
              <a:ln>
                <a:noFill/>
              </a:ln>
              <a:solidFill>
                <a:srgbClr val="000000"/>
              </a:solidFill>
              <a:effectLst/>
              <a:uLnTx/>
              <a:uFillTx/>
              <a:latin typeface="Arial" panose="020B0604020202020204"/>
              <a:ea typeface="MS PGothic" pitchFamily="34" charset="-128"/>
              <a:cs typeface="Arial" panose="020B0604020202020204" pitchFamily="34" charset="0"/>
            </a:endParaRPr>
          </a:p>
        </p:txBody>
      </p:sp>
      <p:sp>
        <p:nvSpPr>
          <p:cNvPr id="5" name="Text Placeholder 4">
            <a:extLst>
              <a:ext uri="{FF2B5EF4-FFF2-40B4-BE49-F238E27FC236}">
                <a16:creationId xmlns:a16="http://schemas.microsoft.com/office/drawing/2014/main" id="{F07CFF4E-29D2-4081-96CD-0F1A47C96F1C}"/>
              </a:ext>
            </a:extLst>
          </p:cNvPr>
          <p:cNvSpPr>
            <a:spLocks noGrp="1"/>
          </p:cNvSpPr>
          <p:nvPr>
            <p:ph type="body" sz="quarter" idx="13"/>
          </p:nvPr>
        </p:nvSpPr>
        <p:spPr>
          <a:xfrm>
            <a:off x="457200" y="1692275"/>
            <a:ext cx="5302250" cy="4306888"/>
          </a:xfrm>
        </p:spPr>
        <p:txBody>
          <a:bodyPr/>
          <a:lstStyle>
            <a:lvl1pPr>
              <a:buClr>
                <a:schemeClr val="accent1"/>
              </a:buClr>
              <a:defRPr/>
            </a:lvl1pPr>
          </a:lstStyle>
          <a:p>
            <a:pPr lvl="0"/>
            <a:r>
              <a:rPr lang="en-US" dirty="0"/>
              <a:t>Edit Master text styles</a:t>
            </a:r>
          </a:p>
          <a:p>
            <a:pPr lvl="1"/>
            <a:r>
              <a:rPr lang="en-US" dirty="0"/>
              <a:t>Second level</a:t>
            </a:r>
          </a:p>
          <a:p>
            <a:pPr lvl="2"/>
            <a:r>
              <a:rPr lang="en-US" dirty="0"/>
              <a:t>Third level</a:t>
            </a:r>
          </a:p>
        </p:txBody>
      </p:sp>
      <p:sp>
        <p:nvSpPr>
          <p:cNvPr id="12" name="Text Placeholder 11">
            <a:extLst>
              <a:ext uri="{FF2B5EF4-FFF2-40B4-BE49-F238E27FC236}">
                <a16:creationId xmlns:a16="http://schemas.microsoft.com/office/drawing/2014/main" id="{5A7BC684-A3EE-4191-B972-A2D34DC5A202}"/>
              </a:ext>
            </a:extLst>
          </p:cNvPr>
          <p:cNvSpPr>
            <a:spLocks noGrp="1"/>
          </p:cNvSpPr>
          <p:nvPr>
            <p:ph type="body" sz="quarter" idx="14"/>
          </p:nvPr>
        </p:nvSpPr>
        <p:spPr>
          <a:xfrm>
            <a:off x="6217920" y="1692274"/>
            <a:ext cx="5303520" cy="4306887"/>
          </a:xfrm>
        </p:spPr>
        <p:txBody>
          <a:bodyPr/>
          <a:lstStyle>
            <a:lvl1pPr>
              <a:buClr>
                <a:schemeClr val="accent1"/>
              </a:buClr>
              <a:defRPr/>
            </a:lvl1pPr>
            <a:lvl4pPr marL="1371189" indent="0">
              <a:buNone/>
              <a:defRPr/>
            </a:lvl4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292206883"/>
      </p:ext>
    </p:extLst>
  </p:cSld>
  <p:clrMapOvr>
    <a:overrideClrMapping bg1="dk1" tx1="lt1" bg2="dk2" tx2="lt2" accent1="accent1" accent2="accent2" accent3="accent3" accent4="accent4" accent5="accent5" accent6="accent6" hlink="hlink" folHlink="folHlink"/>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ntent-2col-5D-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B2C8C-BBC3-4CB4-A679-24462238F407}"/>
              </a:ext>
            </a:extLst>
          </p:cNvPr>
          <p:cNvSpPr>
            <a:spLocks noGrp="1"/>
          </p:cNvSpPr>
          <p:nvPr>
            <p:ph type="title" hasCustomPrompt="1"/>
          </p:nvPr>
        </p:nvSpPr>
        <p:spPr>
          <a:xfrm>
            <a:off x="457081" y="457200"/>
            <a:ext cx="11061359" cy="365760"/>
          </a:xfrm>
        </p:spPr>
        <p:txBody>
          <a:bodyPr/>
          <a:lstStyle>
            <a:lvl1pPr>
              <a:defRPr/>
            </a:lvl1pPr>
          </a:lstStyle>
          <a:p>
            <a:r>
              <a:rPr lang="en-US" dirty="0"/>
              <a:t>Click to enter headline</a:t>
            </a:r>
          </a:p>
        </p:txBody>
      </p:sp>
      <p:sp>
        <p:nvSpPr>
          <p:cNvPr id="4" name="Text Placeholder 3">
            <a:extLst>
              <a:ext uri="{FF2B5EF4-FFF2-40B4-BE49-F238E27FC236}">
                <a16:creationId xmlns:a16="http://schemas.microsoft.com/office/drawing/2014/main" id="{ED0EAC1D-C901-4858-A756-4CE03BC3568E}"/>
              </a:ext>
            </a:extLst>
          </p:cNvPr>
          <p:cNvSpPr>
            <a:spLocks noGrp="1"/>
          </p:cNvSpPr>
          <p:nvPr>
            <p:ph type="body" sz="quarter" idx="10" hasCustomPrompt="1"/>
          </p:nvPr>
        </p:nvSpPr>
        <p:spPr>
          <a:xfrm>
            <a:off x="457081" y="932688"/>
            <a:ext cx="11061359" cy="365760"/>
          </a:xfrm>
        </p:spPr>
        <p:txBody>
          <a:bodyPr/>
          <a:lstStyle>
            <a:lvl1pPr marL="0" indent="0">
              <a:buNone/>
              <a:defRPr sz="2399">
                <a:solidFill>
                  <a:schemeClr val="accent1"/>
                </a:solidFill>
              </a:defRPr>
            </a:lvl1pPr>
          </a:lstStyle>
          <a:p>
            <a:pPr lvl="0"/>
            <a:r>
              <a:rPr lang="en-US" dirty="0"/>
              <a:t>Click to enter subhead</a:t>
            </a:r>
          </a:p>
        </p:txBody>
      </p:sp>
      <p:sp>
        <p:nvSpPr>
          <p:cNvPr id="9" name="Date Placeholder 3">
            <a:extLst>
              <a:ext uri="{FF2B5EF4-FFF2-40B4-BE49-F238E27FC236}">
                <a16:creationId xmlns:a16="http://schemas.microsoft.com/office/drawing/2014/main" id="{36C0A249-756A-47ED-8637-1125701A113E}"/>
              </a:ext>
            </a:extLst>
          </p:cNvPr>
          <p:cNvSpPr txBox="1">
            <a:spLocks/>
          </p:cNvSpPr>
          <p:nvPr userDrawn="1"/>
        </p:nvSpPr>
        <p:spPr>
          <a:xfrm>
            <a:off x="0" y="6401929"/>
            <a:ext cx="1580032" cy="457200"/>
          </a:xfrm>
          <a:prstGeom prst="rect">
            <a:avLst/>
          </a:prstGeom>
        </p:spPr>
        <p:txBody>
          <a:bodyPr lIns="182832" tIns="0" rIns="0" bIns="182832"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chemeClr val="accent5"/>
                </a:solidFill>
                <a:effectLst/>
                <a:uLnTx/>
                <a:uFillTx/>
                <a:latin typeface="Arial" pitchFamily="34" charset="0"/>
                <a:ea typeface="MS PGothic" pitchFamily="34" charset="-128"/>
                <a:cs typeface="+mn-cs"/>
              </a:rPr>
              <a:t>ZEBRA TECHNOLOGIES</a:t>
            </a:r>
          </a:p>
        </p:txBody>
      </p:sp>
      <p:sp>
        <p:nvSpPr>
          <p:cNvPr id="7" name="AutoShape 2">
            <a:extLst>
              <a:ext uri="{FF2B5EF4-FFF2-40B4-BE49-F238E27FC236}">
                <a16:creationId xmlns:a16="http://schemas.microsoft.com/office/drawing/2014/main" id="{3CBA71D9-675A-4F40-94DA-6A30D93681D6}"/>
              </a:ext>
            </a:extLst>
          </p:cNvPr>
          <p:cNvSpPr>
            <a:spLocks noChangeAspect="1" noChangeArrowheads="1"/>
          </p:cNvSpPr>
          <p:nvPr userDrawn="1"/>
        </p:nvSpPr>
        <p:spPr bwMode="auto">
          <a:xfrm flipH="1">
            <a:off x="6092825" y="6340476"/>
            <a:ext cx="6096000" cy="517525"/>
          </a:xfrm>
          <a:prstGeom prst="rtTriangle">
            <a:avLst/>
          </a:prstGeom>
          <a:gradFill>
            <a:gsLst>
              <a:gs pos="0">
                <a:srgbClr val="00FFFF"/>
              </a:gs>
              <a:gs pos="50000">
                <a:srgbClr val="00C9FF"/>
              </a:gs>
              <a:gs pos="100000">
                <a:srgbClr val="0099FF"/>
              </a:gs>
            </a:gsLst>
            <a:lin ang="0" scaled="1"/>
          </a:gradFill>
          <a:ln>
            <a:noFill/>
          </a:ln>
          <a:effectLst/>
        </p:spPr>
        <p:txBody>
          <a:bodyPr vert="horz" wrap="square" lIns="36566" tIns="36566" rIns="36566" bIns="36566" numCol="1" anchor="t" anchorCtr="0" compatLnSpc="1">
            <a:prstTxWarp prst="textNoShape">
              <a:avLst/>
            </a:prstTxWarp>
          </a:body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sz="1799" b="0" i="0" u="none" strike="noStrike" kern="1200" cap="none" spc="0" normalizeH="0" baseline="0" noProof="0">
              <a:ln>
                <a:noFill/>
              </a:ln>
              <a:solidFill>
                <a:srgbClr val="000000"/>
              </a:solidFill>
              <a:effectLst/>
              <a:uLnTx/>
              <a:uFillTx/>
              <a:latin typeface="Arial" panose="020B0604020202020204"/>
              <a:ea typeface="MS PGothic" pitchFamily="34" charset="-128"/>
              <a:cs typeface="Arial" panose="020B0604020202020204" pitchFamily="34" charset="0"/>
            </a:endParaRPr>
          </a:p>
        </p:txBody>
      </p:sp>
      <p:sp>
        <p:nvSpPr>
          <p:cNvPr id="5" name="Text Placeholder 4">
            <a:extLst>
              <a:ext uri="{FF2B5EF4-FFF2-40B4-BE49-F238E27FC236}">
                <a16:creationId xmlns:a16="http://schemas.microsoft.com/office/drawing/2014/main" id="{B04C270D-AC25-43F5-A58D-73B95D1738A7}"/>
              </a:ext>
            </a:extLst>
          </p:cNvPr>
          <p:cNvSpPr>
            <a:spLocks noGrp="1"/>
          </p:cNvSpPr>
          <p:nvPr>
            <p:ph type="body" sz="quarter" idx="12"/>
          </p:nvPr>
        </p:nvSpPr>
        <p:spPr>
          <a:xfrm>
            <a:off x="6217920" y="1692275"/>
            <a:ext cx="5303520" cy="4306888"/>
          </a:xfrm>
        </p:spPr>
        <p:txBody>
          <a:bodyPr/>
          <a:lstStyle/>
          <a:p>
            <a:pPr lvl="0"/>
            <a:r>
              <a:rPr lang="en-US" dirty="0"/>
              <a:t>Edit Master text styles</a:t>
            </a:r>
          </a:p>
          <a:p>
            <a:pPr lvl="1"/>
            <a:r>
              <a:rPr lang="en-US" dirty="0"/>
              <a:t>Second level</a:t>
            </a:r>
          </a:p>
          <a:p>
            <a:pPr lvl="2"/>
            <a:r>
              <a:rPr lang="en-US" dirty="0"/>
              <a:t>Third level</a:t>
            </a:r>
          </a:p>
        </p:txBody>
      </p:sp>
      <p:sp>
        <p:nvSpPr>
          <p:cNvPr id="12" name="Text Placeholder 11">
            <a:extLst>
              <a:ext uri="{FF2B5EF4-FFF2-40B4-BE49-F238E27FC236}">
                <a16:creationId xmlns:a16="http://schemas.microsoft.com/office/drawing/2014/main" id="{D4D5AFF0-5436-4506-9F1C-AB3E2DBA7D60}"/>
              </a:ext>
            </a:extLst>
          </p:cNvPr>
          <p:cNvSpPr>
            <a:spLocks noGrp="1"/>
          </p:cNvSpPr>
          <p:nvPr>
            <p:ph type="body" sz="quarter" idx="13"/>
          </p:nvPr>
        </p:nvSpPr>
        <p:spPr>
          <a:xfrm>
            <a:off x="457200" y="1692274"/>
            <a:ext cx="5303838" cy="4306824"/>
          </a:xfrm>
        </p:spPr>
        <p:txBody>
          <a:body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6359813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ntent-2col-30D-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B2C8C-BBC3-4CB4-A679-24462238F407}"/>
              </a:ext>
            </a:extLst>
          </p:cNvPr>
          <p:cNvSpPr>
            <a:spLocks noGrp="1"/>
          </p:cNvSpPr>
          <p:nvPr>
            <p:ph type="title" hasCustomPrompt="1"/>
          </p:nvPr>
        </p:nvSpPr>
        <p:spPr>
          <a:xfrm>
            <a:off x="457081" y="457200"/>
            <a:ext cx="10330029" cy="365760"/>
          </a:xfrm>
        </p:spPr>
        <p:txBody>
          <a:bodyPr/>
          <a:lstStyle>
            <a:lvl1pPr>
              <a:defRPr/>
            </a:lvl1pPr>
          </a:lstStyle>
          <a:p>
            <a:r>
              <a:rPr lang="en-US" dirty="0"/>
              <a:t>Click to enter headline</a:t>
            </a:r>
          </a:p>
        </p:txBody>
      </p:sp>
      <p:sp>
        <p:nvSpPr>
          <p:cNvPr id="4" name="Text Placeholder 3">
            <a:extLst>
              <a:ext uri="{FF2B5EF4-FFF2-40B4-BE49-F238E27FC236}">
                <a16:creationId xmlns:a16="http://schemas.microsoft.com/office/drawing/2014/main" id="{ED0EAC1D-C901-4858-A756-4CE03BC3568E}"/>
              </a:ext>
            </a:extLst>
          </p:cNvPr>
          <p:cNvSpPr>
            <a:spLocks noGrp="1"/>
          </p:cNvSpPr>
          <p:nvPr>
            <p:ph type="body" sz="quarter" idx="10" hasCustomPrompt="1"/>
          </p:nvPr>
        </p:nvSpPr>
        <p:spPr>
          <a:xfrm>
            <a:off x="457081" y="932688"/>
            <a:ext cx="10330029" cy="365760"/>
          </a:xfrm>
        </p:spPr>
        <p:txBody>
          <a:bodyPr/>
          <a:lstStyle>
            <a:lvl1pPr marL="0" indent="0">
              <a:buNone/>
              <a:defRPr sz="2399">
                <a:solidFill>
                  <a:schemeClr val="accent1"/>
                </a:solidFill>
              </a:defRPr>
            </a:lvl1pPr>
          </a:lstStyle>
          <a:p>
            <a:pPr lvl="0"/>
            <a:r>
              <a:rPr lang="en-US" dirty="0"/>
              <a:t>Click to enter subhead</a:t>
            </a:r>
          </a:p>
        </p:txBody>
      </p:sp>
      <p:sp>
        <p:nvSpPr>
          <p:cNvPr id="9" name="Date Placeholder 3">
            <a:extLst>
              <a:ext uri="{FF2B5EF4-FFF2-40B4-BE49-F238E27FC236}">
                <a16:creationId xmlns:a16="http://schemas.microsoft.com/office/drawing/2014/main" id="{36C0A249-756A-47ED-8637-1125701A113E}"/>
              </a:ext>
            </a:extLst>
          </p:cNvPr>
          <p:cNvSpPr txBox="1">
            <a:spLocks/>
          </p:cNvSpPr>
          <p:nvPr userDrawn="1"/>
        </p:nvSpPr>
        <p:spPr>
          <a:xfrm>
            <a:off x="0" y="6401929"/>
            <a:ext cx="1580032" cy="457200"/>
          </a:xfrm>
          <a:prstGeom prst="rect">
            <a:avLst/>
          </a:prstGeom>
        </p:spPr>
        <p:txBody>
          <a:bodyPr lIns="182832" tIns="0" rIns="0" bIns="182832"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chemeClr val="accent5"/>
                </a:solidFill>
                <a:effectLst/>
                <a:uLnTx/>
                <a:uFillTx/>
                <a:latin typeface="Arial" pitchFamily="34" charset="0"/>
                <a:ea typeface="MS PGothic" pitchFamily="34" charset="-128"/>
                <a:cs typeface="+mn-cs"/>
              </a:rPr>
              <a:t>ZEBRA TECHNOLOGIES</a:t>
            </a:r>
          </a:p>
        </p:txBody>
      </p:sp>
      <p:sp>
        <p:nvSpPr>
          <p:cNvPr id="10" name="AutoShape 2">
            <a:extLst>
              <a:ext uri="{FF2B5EF4-FFF2-40B4-BE49-F238E27FC236}">
                <a16:creationId xmlns:a16="http://schemas.microsoft.com/office/drawing/2014/main" id="{99445445-8A29-4B9B-97F3-0F882A167FD3}"/>
              </a:ext>
            </a:extLst>
          </p:cNvPr>
          <p:cNvSpPr>
            <a:spLocks noChangeAspect="1" noChangeArrowheads="1"/>
          </p:cNvSpPr>
          <p:nvPr userDrawn="1"/>
        </p:nvSpPr>
        <p:spPr bwMode="auto">
          <a:xfrm flipH="1">
            <a:off x="10131433" y="5669280"/>
            <a:ext cx="2057392" cy="1188720"/>
          </a:xfrm>
          <a:prstGeom prst="rtTriangle">
            <a:avLst/>
          </a:prstGeom>
          <a:gradFill>
            <a:gsLst>
              <a:gs pos="0">
                <a:srgbClr val="00FFFF"/>
              </a:gs>
              <a:gs pos="50000">
                <a:srgbClr val="00C9FF"/>
              </a:gs>
              <a:gs pos="100000">
                <a:srgbClr val="0099FF"/>
              </a:gs>
            </a:gsLst>
            <a:lin ang="0" scaled="1"/>
          </a:gradFill>
          <a:ln>
            <a:noFill/>
          </a:ln>
          <a:effectLst/>
        </p:spPr>
        <p:txBody>
          <a:bodyPr vert="horz" wrap="square" lIns="36566" tIns="36566" rIns="36566" bIns="36566" numCol="1" anchor="t" anchorCtr="0" compatLnSpc="1">
            <a:prstTxWarp prst="textNoShape">
              <a:avLst/>
            </a:prstTxWarp>
          </a:body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sz="1799" b="0" i="0" u="none" strike="noStrike" kern="1200" cap="none" spc="0" normalizeH="0" baseline="0" noProof="0">
              <a:ln>
                <a:noFill/>
              </a:ln>
              <a:solidFill>
                <a:srgbClr val="000000"/>
              </a:solidFill>
              <a:effectLst/>
              <a:uLnTx/>
              <a:uFillTx/>
              <a:latin typeface="Arial" panose="020B0604020202020204"/>
              <a:ea typeface="MS PGothic" pitchFamily="34" charset="-128"/>
              <a:cs typeface="+mn-cs"/>
            </a:endParaRPr>
          </a:p>
        </p:txBody>
      </p:sp>
      <p:sp>
        <p:nvSpPr>
          <p:cNvPr id="13" name="Text Placeholder 4">
            <a:extLst>
              <a:ext uri="{FF2B5EF4-FFF2-40B4-BE49-F238E27FC236}">
                <a16:creationId xmlns:a16="http://schemas.microsoft.com/office/drawing/2014/main" id="{E15AECED-93FB-4C85-97FD-8B5511DC21F9}"/>
              </a:ext>
            </a:extLst>
          </p:cNvPr>
          <p:cNvSpPr>
            <a:spLocks noGrp="1"/>
          </p:cNvSpPr>
          <p:nvPr>
            <p:ph type="body" sz="quarter" idx="12"/>
          </p:nvPr>
        </p:nvSpPr>
        <p:spPr>
          <a:xfrm>
            <a:off x="5852160" y="1692275"/>
            <a:ext cx="4937760" cy="4306888"/>
          </a:xfrm>
        </p:spPr>
        <p:txBody>
          <a:bodyPr/>
          <a:lstStyle/>
          <a:p>
            <a:pPr lvl="0"/>
            <a:r>
              <a:rPr lang="en-US" dirty="0"/>
              <a:t>Edit Master text styles</a:t>
            </a:r>
          </a:p>
          <a:p>
            <a:pPr lvl="1"/>
            <a:r>
              <a:rPr lang="en-US" dirty="0"/>
              <a:t>Second level</a:t>
            </a:r>
          </a:p>
          <a:p>
            <a:pPr lvl="2"/>
            <a:r>
              <a:rPr lang="en-US" dirty="0"/>
              <a:t>Third level</a:t>
            </a:r>
          </a:p>
        </p:txBody>
      </p:sp>
      <p:sp>
        <p:nvSpPr>
          <p:cNvPr id="14" name="Text Placeholder 11">
            <a:extLst>
              <a:ext uri="{FF2B5EF4-FFF2-40B4-BE49-F238E27FC236}">
                <a16:creationId xmlns:a16="http://schemas.microsoft.com/office/drawing/2014/main" id="{811F50AD-83AB-4F36-9502-62DE06E51343}"/>
              </a:ext>
            </a:extLst>
          </p:cNvPr>
          <p:cNvSpPr>
            <a:spLocks noGrp="1"/>
          </p:cNvSpPr>
          <p:nvPr>
            <p:ph type="body" sz="quarter" idx="13"/>
          </p:nvPr>
        </p:nvSpPr>
        <p:spPr>
          <a:xfrm>
            <a:off x="457200" y="1692274"/>
            <a:ext cx="4937760" cy="4306824"/>
          </a:xfrm>
        </p:spPr>
        <p:txBody>
          <a:body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21897059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ntent-2col-30D-Secondar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B2C8C-BBC3-4CB4-A679-24462238F407}"/>
              </a:ext>
            </a:extLst>
          </p:cNvPr>
          <p:cNvSpPr>
            <a:spLocks noGrp="1"/>
          </p:cNvSpPr>
          <p:nvPr>
            <p:ph type="title" hasCustomPrompt="1"/>
          </p:nvPr>
        </p:nvSpPr>
        <p:spPr>
          <a:xfrm>
            <a:off x="457081" y="457200"/>
            <a:ext cx="10330029" cy="365760"/>
          </a:xfrm>
        </p:spPr>
        <p:txBody>
          <a:bodyPr/>
          <a:lstStyle>
            <a:lvl1pPr>
              <a:defRPr/>
            </a:lvl1pPr>
          </a:lstStyle>
          <a:p>
            <a:r>
              <a:rPr lang="en-US" dirty="0"/>
              <a:t>Click to enter headline</a:t>
            </a:r>
          </a:p>
        </p:txBody>
      </p:sp>
      <p:sp>
        <p:nvSpPr>
          <p:cNvPr id="4" name="Text Placeholder 3">
            <a:extLst>
              <a:ext uri="{FF2B5EF4-FFF2-40B4-BE49-F238E27FC236}">
                <a16:creationId xmlns:a16="http://schemas.microsoft.com/office/drawing/2014/main" id="{ED0EAC1D-C901-4858-A756-4CE03BC3568E}"/>
              </a:ext>
            </a:extLst>
          </p:cNvPr>
          <p:cNvSpPr>
            <a:spLocks noGrp="1"/>
          </p:cNvSpPr>
          <p:nvPr>
            <p:ph type="body" sz="quarter" idx="10" hasCustomPrompt="1"/>
          </p:nvPr>
        </p:nvSpPr>
        <p:spPr>
          <a:xfrm>
            <a:off x="457081" y="932688"/>
            <a:ext cx="10330029" cy="365760"/>
          </a:xfrm>
        </p:spPr>
        <p:txBody>
          <a:bodyPr/>
          <a:lstStyle>
            <a:lvl1pPr marL="0" indent="0">
              <a:buNone/>
              <a:defRPr sz="2399">
                <a:solidFill>
                  <a:schemeClr val="accent1"/>
                </a:solidFill>
              </a:defRPr>
            </a:lvl1pPr>
          </a:lstStyle>
          <a:p>
            <a:pPr lvl="0"/>
            <a:r>
              <a:rPr lang="en-US" dirty="0"/>
              <a:t>Click to enter subhead</a:t>
            </a:r>
          </a:p>
        </p:txBody>
      </p:sp>
      <p:sp>
        <p:nvSpPr>
          <p:cNvPr id="9" name="Date Placeholder 3">
            <a:extLst>
              <a:ext uri="{FF2B5EF4-FFF2-40B4-BE49-F238E27FC236}">
                <a16:creationId xmlns:a16="http://schemas.microsoft.com/office/drawing/2014/main" id="{36C0A249-756A-47ED-8637-1125701A113E}"/>
              </a:ext>
            </a:extLst>
          </p:cNvPr>
          <p:cNvSpPr txBox="1">
            <a:spLocks/>
          </p:cNvSpPr>
          <p:nvPr userDrawn="1"/>
        </p:nvSpPr>
        <p:spPr>
          <a:xfrm>
            <a:off x="0" y="6401929"/>
            <a:ext cx="1580032" cy="457200"/>
          </a:xfrm>
          <a:prstGeom prst="rect">
            <a:avLst/>
          </a:prstGeom>
        </p:spPr>
        <p:txBody>
          <a:bodyPr lIns="182832" tIns="0" rIns="0" bIns="182832"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chemeClr val="accent5"/>
                </a:solidFill>
                <a:effectLst/>
                <a:uLnTx/>
                <a:uFillTx/>
                <a:latin typeface="Arial" pitchFamily="34" charset="0"/>
                <a:ea typeface="MS PGothic" pitchFamily="34" charset="-128"/>
                <a:cs typeface="+mn-cs"/>
              </a:rPr>
              <a:t>ZEBRA TECHNOLOGIES</a:t>
            </a:r>
          </a:p>
        </p:txBody>
      </p:sp>
      <p:sp>
        <p:nvSpPr>
          <p:cNvPr id="10" name="AutoShape 2">
            <a:extLst>
              <a:ext uri="{FF2B5EF4-FFF2-40B4-BE49-F238E27FC236}">
                <a16:creationId xmlns:a16="http://schemas.microsoft.com/office/drawing/2014/main" id="{99445445-8A29-4B9B-97F3-0F882A167FD3}"/>
              </a:ext>
            </a:extLst>
          </p:cNvPr>
          <p:cNvSpPr>
            <a:spLocks noChangeAspect="1" noChangeArrowheads="1"/>
          </p:cNvSpPr>
          <p:nvPr userDrawn="1"/>
        </p:nvSpPr>
        <p:spPr bwMode="auto">
          <a:xfrm flipH="1">
            <a:off x="10131433" y="5669280"/>
            <a:ext cx="2057392" cy="1188720"/>
          </a:xfrm>
          <a:prstGeom prst="rtTriangle">
            <a:avLst/>
          </a:prstGeom>
          <a:solidFill>
            <a:schemeClr val="accent5"/>
          </a:solidFill>
          <a:ln>
            <a:noFill/>
          </a:ln>
          <a:effectLst/>
        </p:spPr>
        <p:txBody>
          <a:bodyPr vert="horz" wrap="square" lIns="36566" tIns="36566" rIns="36566" bIns="36566" numCol="1" anchor="t" anchorCtr="0" compatLnSpc="1">
            <a:prstTxWarp prst="textNoShape">
              <a:avLst/>
            </a:prstTxWarp>
          </a:body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sz="1799" b="0" i="0" u="none" strike="noStrike" kern="1200" cap="none" spc="0" normalizeH="0" baseline="0" noProof="0">
              <a:ln>
                <a:noFill/>
              </a:ln>
              <a:solidFill>
                <a:srgbClr val="000000"/>
              </a:solidFill>
              <a:effectLst/>
              <a:uLnTx/>
              <a:uFillTx/>
              <a:latin typeface="Arial" panose="020B0604020202020204"/>
              <a:ea typeface="MS PGothic" pitchFamily="34" charset="-128"/>
              <a:cs typeface="+mn-cs"/>
            </a:endParaRPr>
          </a:p>
        </p:txBody>
      </p:sp>
      <p:sp>
        <p:nvSpPr>
          <p:cNvPr id="11" name="Text Placeholder 4">
            <a:extLst>
              <a:ext uri="{FF2B5EF4-FFF2-40B4-BE49-F238E27FC236}">
                <a16:creationId xmlns:a16="http://schemas.microsoft.com/office/drawing/2014/main" id="{C2BBFFA9-CA8E-4B09-BFF4-09DF7AB40C5A}"/>
              </a:ext>
            </a:extLst>
          </p:cNvPr>
          <p:cNvSpPr>
            <a:spLocks noGrp="1"/>
          </p:cNvSpPr>
          <p:nvPr>
            <p:ph type="body" sz="quarter" idx="12"/>
          </p:nvPr>
        </p:nvSpPr>
        <p:spPr>
          <a:xfrm>
            <a:off x="5852160" y="1692275"/>
            <a:ext cx="4937760" cy="4306888"/>
          </a:xfrm>
        </p:spPr>
        <p:txBody>
          <a:bodyPr/>
          <a:lstStyle/>
          <a:p>
            <a:pPr lvl="0"/>
            <a:r>
              <a:rPr lang="en-US" dirty="0"/>
              <a:t>Edit Master text styles</a:t>
            </a:r>
          </a:p>
          <a:p>
            <a:pPr lvl="1"/>
            <a:r>
              <a:rPr lang="en-US" dirty="0"/>
              <a:t>Second level</a:t>
            </a:r>
          </a:p>
          <a:p>
            <a:pPr lvl="2"/>
            <a:r>
              <a:rPr lang="en-US" dirty="0"/>
              <a:t>Third level</a:t>
            </a:r>
          </a:p>
        </p:txBody>
      </p:sp>
      <p:sp>
        <p:nvSpPr>
          <p:cNvPr id="12" name="Text Placeholder 11">
            <a:extLst>
              <a:ext uri="{FF2B5EF4-FFF2-40B4-BE49-F238E27FC236}">
                <a16:creationId xmlns:a16="http://schemas.microsoft.com/office/drawing/2014/main" id="{E321BC78-03D5-48F3-8604-E931C7B34314}"/>
              </a:ext>
            </a:extLst>
          </p:cNvPr>
          <p:cNvSpPr>
            <a:spLocks noGrp="1"/>
          </p:cNvSpPr>
          <p:nvPr>
            <p:ph type="body" sz="quarter" idx="13"/>
          </p:nvPr>
        </p:nvSpPr>
        <p:spPr>
          <a:xfrm>
            <a:off x="457200" y="1692274"/>
            <a:ext cx="4937760" cy="4306824"/>
          </a:xfrm>
        </p:spPr>
        <p:txBody>
          <a:body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1977323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ntent-2col-Black">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B2C8C-BBC3-4CB4-A679-24462238F407}"/>
              </a:ext>
            </a:extLst>
          </p:cNvPr>
          <p:cNvSpPr>
            <a:spLocks noGrp="1"/>
          </p:cNvSpPr>
          <p:nvPr>
            <p:ph type="title" hasCustomPrompt="1"/>
          </p:nvPr>
        </p:nvSpPr>
        <p:spPr>
          <a:xfrm>
            <a:off x="457081" y="457200"/>
            <a:ext cx="11271616" cy="365760"/>
          </a:xfrm>
        </p:spPr>
        <p:txBody>
          <a:bodyPr/>
          <a:lstStyle>
            <a:lvl1pPr>
              <a:defRPr/>
            </a:lvl1pPr>
          </a:lstStyle>
          <a:p>
            <a:r>
              <a:rPr lang="en-US" dirty="0"/>
              <a:t>Click to enter headline</a:t>
            </a:r>
          </a:p>
        </p:txBody>
      </p:sp>
      <p:sp>
        <p:nvSpPr>
          <p:cNvPr id="4" name="Text Placeholder 3">
            <a:extLst>
              <a:ext uri="{FF2B5EF4-FFF2-40B4-BE49-F238E27FC236}">
                <a16:creationId xmlns:a16="http://schemas.microsoft.com/office/drawing/2014/main" id="{ED0EAC1D-C901-4858-A756-4CE03BC3568E}"/>
              </a:ext>
            </a:extLst>
          </p:cNvPr>
          <p:cNvSpPr>
            <a:spLocks noGrp="1"/>
          </p:cNvSpPr>
          <p:nvPr>
            <p:ph type="body" sz="quarter" idx="10" hasCustomPrompt="1"/>
          </p:nvPr>
        </p:nvSpPr>
        <p:spPr>
          <a:xfrm>
            <a:off x="457081" y="932688"/>
            <a:ext cx="11271616" cy="365760"/>
          </a:xfrm>
        </p:spPr>
        <p:txBody>
          <a:bodyPr/>
          <a:lstStyle>
            <a:lvl1pPr marL="0" indent="0">
              <a:buNone/>
              <a:defRPr sz="2399">
                <a:solidFill>
                  <a:schemeClr val="accent1"/>
                </a:solidFill>
              </a:defRPr>
            </a:lvl1pPr>
          </a:lstStyle>
          <a:p>
            <a:pPr lvl="0"/>
            <a:r>
              <a:rPr lang="en-US" dirty="0"/>
              <a:t>Click to enter subhead</a:t>
            </a:r>
          </a:p>
        </p:txBody>
      </p:sp>
      <p:sp>
        <p:nvSpPr>
          <p:cNvPr id="9" name="Date Placeholder 3">
            <a:extLst>
              <a:ext uri="{FF2B5EF4-FFF2-40B4-BE49-F238E27FC236}">
                <a16:creationId xmlns:a16="http://schemas.microsoft.com/office/drawing/2014/main" id="{36C0A249-756A-47ED-8637-1125701A113E}"/>
              </a:ext>
            </a:extLst>
          </p:cNvPr>
          <p:cNvSpPr txBox="1">
            <a:spLocks/>
          </p:cNvSpPr>
          <p:nvPr userDrawn="1"/>
        </p:nvSpPr>
        <p:spPr>
          <a:xfrm>
            <a:off x="0" y="6401929"/>
            <a:ext cx="1580032" cy="457200"/>
          </a:xfrm>
          <a:prstGeom prst="rect">
            <a:avLst/>
          </a:prstGeom>
        </p:spPr>
        <p:txBody>
          <a:bodyPr lIns="182832" tIns="0" rIns="0" bIns="182832"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chemeClr val="accent5"/>
                </a:solidFill>
                <a:effectLst/>
                <a:uLnTx/>
                <a:uFillTx/>
                <a:latin typeface="Arial" pitchFamily="34" charset="0"/>
                <a:ea typeface="MS PGothic" pitchFamily="34" charset="-128"/>
                <a:cs typeface="+mn-cs"/>
              </a:rPr>
              <a:t>ZEBRA TECHNOLOGIES</a:t>
            </a:r>
          </a:p>
        </p:txBody>
      </p:sp>
      <p:sp>
        <p:nvSpPr>
          <p:cNvPr id="8" name="Slide Number Placeholder 2">
            <a:extLst>
              <a:ext uri="{FF2B5EF4-FFF2-40B4-BE49-F238E27FC236}">
                <a16:creationId xmlns:a16="http://schemas.microsoft.com/office/drawing/2014/main" id="{99C08C2D-7CCE-4A11-B9EC-7E9749E86557}"/>
              </a:ext>
            </a:extLst>
          </p:cNvPr>
          <p:cNvSpPr>
            <a:spLocks noGrp="1"/>
          </p:cNvSpPr>
          <p:nvPr>
            <p:ph type="sldNum" sz="quarter" idx="4"/>
          </p:nvPr>
        </p:nvSpPr>
        <p:spPr>
          <a:xfrm>
            <a:off x="10924234" y="6401929"/>
            <a:ext cx="1264591" cy="457200"/>
          </a:xfrm>
          <a:prstGeom prst="rect">
            <a:avLst/>
          </a:prstGeom>
        </p:spPr>
        <p:txBody>
          <a:bodyPr vert="horz" lIns="0" tIns="0" rIns="182880" bIns="182880" rtlCol="0" anchor="b" anchorCtr="0"/>
          <a:lstStyle>
            <a:lvl1pPr algn="r">
              <a:defRPr sz="800">
                <a:solidFill>
                  <a:schemeClr val="tx1"/>
                </a:solidFill>
              </a:defRPr>
            </a:lvl1pPr>
          </a:lstStyle>
          <a:p>
            <a:pPr defTabSz="914126" fontAlgn="auto">
              <a:spcBef>
                <a:spcPts val="0"/>
              </a:spcBef>
              <a:spcAft>
                <a:spcPts val="0"/>
              </a:spcAft>
            </a:pPr>
            <a:fld id="{F19F85D4-6AC3-4CF9-A1A5-831DFC2C241F}" type="slidenum">
              <a:rPr lang="en-US" smtClean="0">
                <a:solidFill>
                  <a:srgbClr val="FFFFFF"/>
                </a:solidFill>
                <a:latin typeface="Arial" panose="020B0604020202020204"/>
                <a:ea typeface="+mn-ea"/>
              </a:rPr>
              <a:pPr defTabSz="914126" fontAlgn="auto">
                <a:spcBef>
                  <a:spcPts val="0"/>
                </a:spcBef>
                <a:spcAft>
                  <a:spcPts val="0"/>
                </a:spcAft>
              </a:pPr>
              <a:t>‹#›</a:t>
            </a:fld>
            <a:endParaRPr lang="en-US">
              <a:solidFill>
                <a:srgbClr val="FFFFFF"/>
              </a:solidFill>
              <a:latin typeface="Arial" panose="020B0604020202020204"/>
              <a:ea typeface="+mn-ea"/>
            </a:endParaRPr>
          </a:p>
        </p:txBody>
      </p:sp>
      <p:sp>
        <p:nvSpPr>
          <p:cNvPr id="5" name="Text Placeholder 4">
            <a:extLst>
              <a:ext uri="{FF2B5EF4-FFF2-40B4-BE49-F238E27FC236}">
                <a16:creationId xmlns:a16="http://schemas.microsoft.com/office/drawing/2014/main" id="{14C3D063-A89E-4DB3-B89A-3D92F9D03E2A}"/>
              </a:ext>
            </a:extLst>
          </p:cNvPr>
          <p:cNvSpPr>
            <a:spLocks noGrp="1"/>
          </p:cNvSpPr>
          <p:nvPr>
            <p:ph type="body" sz="quarter" idx="13"/>
          </p:nvPr>
        </p:nvSpPr>
        <p:spPr>
          <a:xfrm>
            <a:off x="457200" y="1691640"/>
            <a:ext cx="5394960" cy="4572000"/>
          </a:xfrm>
        </p:spPr>
        <p:txBody>
          <a:bodyPr/>
          <a:lstStyle>
            <a:lvl1pPr>
              <a:buClr>
                <a:schemeClr val="accent1"/>
              </a:buClr>
              <a:defRPr/>
            </a:lvl1pPr>
          </a:lstStyle>
          <a:p>
            <a:pPr lvl="0"/>
            <a:r>
              <a:rPr lang="en-US" dirty="0"/>
              <a:t>Edit Master text styles</a:t>
            </a:r>
          </a:p>
          <a:p>
            <a:pPr lvl="1"/>
            <a:r>
              <a:rPr lang="en-US" dirty="0"/>
              <a:t>Second level</a:t>
            </a:r>
          </a:p>
          <a:p>
            <a:pPr lvl="2"/>
            <a:r>
              <a:rPr lang="en-US" dirty="0"/>
              <a:t>Third level</a:t>
            </a:r>
          </a:p>
        </p:txBody>
      </p:sp>
      <p:sp>
        <p:nvSpPr>
          <p:cNvPr id="11" name="Text Placeholder 4">
            <a:extLst>
              <a:ext uri="{FF2B5EF4-FFF2-40B4-BE49-F238E27FC236}">
                <a16:creationId xmlns:a16="http://schemas.microsoft.com/office/drawing/2014/main" id="{1F4A3A90-2A1F-4175-9803-9B943F7FD602}"/>
              </a:ext>
            </a:extLst>
          </p:cNvPr>
          <p:cNvSpPr>
            <a:spLocks noGrp="1"/>
          </p:cNvSpPr>
          <p:nvPr>
            <p:ph type="body" sz="quarter" idx="14"/>
          </p:nvPr>
        </p:nvSpPr>
        <p:spPr>
          <a:xfrm>
            <a:off x="6336666" y="1691640"/>
            <a:ext cx="5394960" cy="4572000"/>
          </a:xfrm>
        </p:spPr>
        <p:txBody>
          <a:bodyPr/>
          <a:lstStyle>
            <a:lvl1pPr>
              <a:buClr>
                <a:schemeClr val="accent1"/>
              </a:buClr>
              <a:defRPr/>
            </a:lvl1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829726492"/>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Cover 2 Whit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61FD817B-144E-4496-8C23-977C7BE2599C}"/>
              </a:ext>
            </a:extLst>
          </p:cNvPr>
          <p:cNvSpPr>
            <a:spLocks noGrp="1"/>
          </p:cNvSpPr>
          <p:nvPr>
            <p:ph type="pic" sz="quarter" idx="11"/>
          </p:nvPr>
        </p:nvSpPr>
        <p:spPr>
          <a:xfrm>
            <a:off x="5437672" y="-11046"/>
            <a:ext cx="6764798" cy="6858000"/>
          </a:xfrm>
          <a:prstGeom prst="rect">
            <a:avLst/>
          </a:prstGeom>
        </p:spPr>
        <p:txBody>
          <a:bodyPr/>
          <a:lstStyle/>
          <a:p>
            <a:r>
              <a:rPr lang="en-US" dirty="0"/>
              <a:t>Click icon to add picture</a:t>
            </a:r>
          </a:p>
        </p:txBody>
      </p:sp>
      <p:sp>
        <p:nvSpPr>
          <p:cNvPr id="2" name="Title 1">
            <a:extLst>
              <a:ext uri="{FF2B5EF4-FFF2-40B4-BE49-F238E27FC236}">
                <a16:creationId xmlns:a16="http://schemas.microsoft.com/office/drawing/2014/main" id="{043E19B4-84A1-47DD-B01B-CCD8F85664F9}"/>
              </a:ext>
            </a:extLst>
          </p:cNvPr>
          <p:cNvSpPr>
            <a:spLocks noGrp="1"/>
          </p:cNvSpPr>
          <p:nvPr>
            <p:ph type="title" hasCustomPrompt="1"/>
          </p:nvPr>
        </p:nvSpPr>
        <p:spPr>
          <a:xfrm>
            <a:off x="603347" y="1517904"/>
            <a:ext cx="4067767" cy="868680"/>
          </a:xfrm>
        </p:spPr>
        <p:txBody>
          <a:bodyPr/>
          <a:lstStyle>
            <a:lvl1pPr>
              <a:defRPr/>
            </a:lvl1pPr>
          </a:lstStyle>
          <a:p>
            <a:r>
              <a:rPr lang="en-US" dirty="0"/>
              <a:t>Click to enter presentation title</a:t>
            </a:r>
          </a:p>
        </p:txBody>
      </p:sp>
      <p:sp>
        <p:nvSpPr>
          <p:cNvPr id="12" name="Text Placeholder 11">
            <a:extLst>
              <a:ext uri="{FF2B5EF4-FFF2-40B4-BE49-F238E27FC236}">
                <a16:creationId xmlns:a16="http://schemas.microsoft.com/office/drawing/2014/main" id="{88319E07-9352-4F02-AAEE-A1442A295E26}"/>
              </a:ext>
            </a:extLst>
          </p:cNvPr>
          <p:cNvSpPr>
            <a:spLocks noGrp="1"/>
          </p:cNvSpPr>
          <p:nvPr>
            <p:ph type="body" sz="quarter" idx="12" hasCustomPrompt="1"/>
          </p:nvPr>
        </p:nvSpPr>
        <p:spPr>
          <a:xfrm>
            <a:off x="603094" y="2894013"/>
            <a:ext cx="4067703" cy="989012"/>
          </a:xfrm>
        </p:spPr>
        <p:txBody>
          <a:bodyPr/>
          <a:lstStyle>
            <a:lvl1pPr marL="0" indent="0">
              <a:buNone/>
              <a:defRPr/>
            </a:lvl1pPr>
          </a:lstStyle>
          <a:p>
            <a:pPr lvl="0"/>
            <a:r>
              <a:rPr lang="en-US" dirty="0"/>
              <a:t>Click to enter presentation text</a:t>
            </a:r>
          </a:p>
        </p:txBody>
      </p:sp>
      <p:sp>
        <p:nvSpPr>
          <p:cNvPr id="14" name="Text Placeholder 13">
            <a:extLst>
              <a:ext uri="{FF2B5EF4-FFF2-40B4-BE49-F238E27FC236}">
                <a16:creationId xmlns:a16="http://schemas.microsoft.com/office/drawing/2014/main" id="{D21CB855-D148-4D9C-B2EB-999FD9DB8A65}"/>
              </a:ext>
            </a:extLst>
          </p:cNvPr>
          <p:cNvSpPr>
            <a:spLocks noGrp="1"/>
          </p:cNvSpPr>
          <p:nvPr>
            <p:ph type="body" sz="quarter" idx="13" hasCustomPrompt="1"/>
          </p:nvPr>
        </p:nvSpPr>
        <p:spPr>
          <a:xfrm>
            <a:off x="603347" y="5175504"/>
            <a:ext cx="2961884" cy="512064"/>
          </a:xfrm>
        </p:spPr>
        <p:txBody>
          <a:bodyPr/>
          <a:lstStyle>
            <a:lvl1pPr marL="0" indent="0">
              <a:lnSpc>
                <a:spcPct val="100000"/>
              </a:lnSpc>
              <a:spcBef>
                <a:spcPts val="0"/>
              </a:spcBef>
              <a:buNone/>
              <a:defRPr sz="1600"/>
            </a:lvl1pPr>
            <a:lvl2pPr>
              <a:defRPr sz="1600"/>
            </a:lvl2pPr>
            <a:lvl3pPr>
              <a:defRPr sz="1600"/>
            </a:lvl3pPr>
            <a:lvl4pPr>
              <a:defRPr sz="1600"/>
            </a:lvl4pPr>
            <a:lvl5pPr>
              <a:defRPr sz="1600"/>
            </a:lvl5pPr>
          </a:lstStyle>
          <a:p>
            <a:pPr lvl="0"/>
            <a:r>
              <a:rPr lang="en-US" dirty="0"/>
              <a:t>Presenter name or location</a:t>
            </a:r>
            <a:br>
              <a:rPr lang="en-US" dirty="0"/>
            </a:br>
            <a:r>
              <a:rPr lang="en-US" dirty="0"/>
              <a:t>Date</a:t>
            </a:r>
          </a:p>
        </p:txBody>
      </p:sp>
      <p:sp>
        <p:nvSpPr>
          <p:cNvPr id="8" name="TextBox 7">
            <a:extLst>
              <a:ext uri="{FF2B5EF4-FFF2-40B4-BE49-F238E27FC236}">
                <a16:creationId xmlns:a16="http://schemas.microsoft.com/office/drawing/2014/main" id="{584F1B0C-DEB0-476A-96C8-9E9AABC64221}"/>
              </a:ext>
            </a:extLst>
          </p:cNvPr>
          <p:cNvSpPr txBox="1"/>
          <p:nvPr/>
        </p:nvSpPr>
        <p:spPr>
          <a:xfrm>
            <a:off x="5424027" y="1706021"/>
            <a:ext cx="6764798" cy="1231106"/>
          </a:xfrm>
          <a:prstGeom prst="rect">
            <a:avLst/>
          </a:prstGeom>
        </p:spPr>
        <p:txBody>
          <a:bodyPr wrap="square" lIns="0" tIns="0" rIns="0" bIns="0" rtlCol="0">
            <a:spAutoFit/>
          </a:bodyPr>
          <a:lstStyle/>
          <a:p>
            <a:pPr algn="ctr" fontAlgn="base">
              <a:spcBef>
                <a:spcPct val="0"/>
              </a:spcBef>
              <a:spcAft>
                <a:spcPct val="0"/>
              </a:spcAft>
            </a:pPr>
            <a:r>
              <a:rPr lang="en-US" sz="2799" dirty="0">
                <a:solidFill>
                  <a:schemeClr val="accent6"/>
                </a:solidFill>
                <a:ea typeface="ＭＳ Ｐゴシック"/>
              </a:rPr>
              <a:t>IMAGE AREA</a:t>
            </a:r>
            <a:br>
              <a:rPr lang="en-US" sz="2799" dirty="0">
                <a:solidFill>
                  <a:schemeClr val="accent6"/>
                </a:solidFill>
                <a:ea typeface="ＭＳ Ｐゴシック"/>
              </a:rPr>
            </a:br>
            <a:r>
              <a:rPr lang="en-US" sz="2799" dirty="0">
                <a:solidFill>
                  <a:schemeClr val="accent6"/>
                </a:solidFill>
                <a:ea typeface="ＭＳ Ｐゴシック"/>
              </a:rPr>
              <a:t>7.5” h x 7.4”w</a:t>
            </a:r>
            <a:br>
              <a:rPr lang="en-US" sz="2799" dirty="0">
                <a:solidFill>
                  <a:schemeClr val="accent6"/>
                </a:solidFill>
                <a:ea typeface="ＭＳ Ｐゴシック"/>
              </a:rPr>
            </a:br>
            <a:r>
              <a:rPr lang="en-US" sz="2399" dirty="0">
                <a:solidFill>
                  <a:srgbClr val="FF0000"/>
                </a:solidFill>
                <a:ea typeface="ＭＳ Ｐゴシック"/>
              </a:rPr>
              <a:t>Apply Overlay 1 after adding picture</a:t>
            </a:r>
            <a:endParaRPr lang="en-US" sz="2799" dirty="0">
              <a:solidFill>
                <a:srgbClr val="FF0000"/>
              </a:solidFill>
              <a:ea typeface="ＭＳ Ｐゴシック"/>
            </a:endParaRPr>
          </a:p>
        </p:txBody>
      </p:sp>
      <p:pic>
        <p:nvPicPr>
          <p:cNvPr id="13" name="Picture 12">
            <a:extLst>
              <a:ext uri="{FF2B5EF4-FFF2-40B4-BE49-F238E27FC236}">
                <a16:creationId xmlns:a16="http://schemas.microsoft.com/office/drawing/2014/main" id="{A184811B-1EE5-4176-A599-720E35873321}"/>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5442" y="562226"/>
            <a:ext cx="1603262" cy="517886"/>
          </a:xfrm>
          <a:prstGeom prst="rect">
            <a:avLst/>
          </a:prstGeom>
          <a:noFill/>
        </p:spPr>
      </p:pic>
    </p:spTree>
    <p:extLst>
      <p:ext uri="{BB962C8B-B14F-4D97-AF65-F5344CB8AC3E}">
        <p14:creationId xmlns:p14="http://schemas.microsoft.com/office/powerpoint/2010/main" val="264124375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Content-2col-Black">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B2C8C-BBC3-4CB4-A679-24462238F407}"/>
              </a:ext>
            </a:extLst>
          </p:cNvPr>
          <p:cNvSpPr>
            <a:spLocks noGrp="1"/>
          </p:cNvSpPr>
          <p:nvPr>
            <p:ph type="title" hasCustomPrompt="1"/>
          </p:nvPr>
        </p:nvSpPr>
        <p:spPr>
          <a:xfrm>
            <a:off x="457081" y="457200"/>
            <a:ext cx="11271616" cy="365760"/>
          </a:xfrm>
        </p:spPr>
        <p:txBody>
          <a:bodyPr/>
          <a:lstStyle>
            <a:lvl1pPr>
              <a:defRPr/>
            </a:lvl1pPr>
          </a:lstStyle>
          <a:p>
            <a:r>
              <a:rPr lang="en-US" dirty="0"/>
              <a:t>Click to enter headline</a:t>
            </a:r>
          </a:p>
        </p:txBody>
      </p:sp>
      <p:sp>
        <p:nvSpPr>
          <p:cNvPr id="4" name="Text Placeholder 3">
            <a:extLst>
              <a:ext uri="{FF2B5EF4-FFF2-40B4-BE49-F238E27FC236}">
                <a16:creationId xmlns:a16="http://schemas.microsoft.com/office/drawing/2014/main" id="{ED0EAC1D-C901-4858-A756-4CE03BC3568E}"/>
              </a:ext>
            </a:extLst>
          </p:cNvPr>
          <p:cNvSpPr>
            <a:spLocks noGrp="1"/>
          </p:cNvSpPr>
          <p:nvPr>
            <p:ph type="body" sz="quarter" idx="10" hasCustomPrompt="1"/>
          </p:nvPr>
        </p:nvSpPr>
        <p:spPr>
          <a:xfrm>
            <a:off x="457081" y="932688"/>
            <a:ext cx="11271616" cy="365760"/>
          </a:xfrm>
        </p:spPr>
        <p:txBody>
          <a:bodyPr/>
          <a:lstStyle>
            <a:lvl1pPr marL="0" indent="0">
              <a:buNone/>
              <a:defRPr sz="2399">
                <a:solidFill>
                  <a:schemeClr val="accent1"/>
                </a:solidFill>
              </a:defRPr>
            </a:lvl1pPr>
          </a:lstStyle>
          <a:p>
            <a:pPr lvl="0"/>
            <a:r>
              <a:rPr lang="en-US" dirty="0"/>
              <a:t>Click to enter subhead</a:t>
            </a:r>
          </a:p>
        </p:txBody>
      </p:sp>
      <p:sp>
        <p:nvSpPr>
          <p:cNvPr id="9" name="Date Placeholder 3">
            <a:extLst>
              <a:ext uri="{FF2B5EF4-FFF2-40B4-BE49-F238E27FC236}">
                <a16:creationId xmlns:a16="http://schemas.microsoft.com/office/drawing/2014/main" id="{36C0A249-756A-47ED-8637-1125701A113E}"/>
              </a:ext>
            </a:extLst>
          </p:cNvPr>
          <p:cNvSpPr txBox="1">
            <a:spLocks/>
          </p:cNvSpPr>
          <p:nvPr userDrawn="1"/>
        </p:nvSpPr>
        <p:spPr>
          <a:xfrm>
            <a:off x="0" y="6401929"/>
            <a:ext cx="1580032" cy="457200"/>
          </a:xfrm>
          <a:prstGeom prst="rect">
            <a:avLst/>
          </a:prstGeom>
        </p:spPr>
        <p:txBody>
          <a:bodyPr lIns="182832" tIns="0" rIns="0" bIns="182832"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chemeClr val="accent5"/>
                </a:solidFill>
                <a:effectLst/>
                <a:uLnTx/>
                <a:uFillTx/>
                <a:latin typeface="Arial" pitchFamily="34" charset="0"/>
                <a:ea typeface="MS PGothic" pitchFamily="34" charset="-128"/>
                <a:cs typeface="+mn-cs"/>
              </a:rPr>
              <a:t>ZEBRA TECHNOLOGIES</a:t>
            </a:r>
          </a:p>
        </p:txBody>
      </p:sp>
      <p:sp>
        <p:nvSpPr>
          <p:cNvPr id="8" name="Slide Number Placeholder 2">
            <a:extLst>
              <a:ext uri="{FF2B5EF4-FFF2-40B4-BE49-F238E27FC236}">
                <a16:creationId xmlns:a16="http://schemas.microsoft.com/office/drawing/2014/main" id="{99C08C2D-7CCE-4A11-B9EC-7E9749E86557}"/>
              </a:ext>
            </a:extLst>
          </p:cNvPr>
          <p:cNvSpPr>
            <a:spLocks noGrp="1"/>
          </p:cNvSpPr>
          <p:nvPr>
            <p:ph type="sldNum" sz="quarter" idx="4"/>
          </p:nvPr>
        </p:nvSpPr>
        <p:spPr>
          <a:xfrm>
            <a:off x="10924234" y="6401929"/>
            <a:ext cx="1264591" cy="457200"/>
          </a:xfrm>
          <a:prstGeom prst="rect">
            <a:avLst/>
          </a:prstGeom>
        </p:spPr>
        <p:txBody>
          <a:bodyPr vert="horz" lIns="0" tIns="0" rIns="182880" bIns="182880" rtlCol="0" anchor="b" anchorCtr="0"/>
          <a:lstStyle>
            <a:lvl1pPr algn="r">
              <a:defRPr sz="800">
                <a:solidFill>
                  <a:schemeClr val="tx1"/>
                </a:solidFill>
              </a:defRPr>
            </a:lvl1pPr>
          </a:lstStyle>
          <a:p>
            <a:pPr defTabSz="914126" fontAlgn="auto">
              <a:spcBef>
                <a:spcPts val="0"/>
              </a:spcBef>
              <a:spcAft>
                <a:spcPts val="0"/>
              </a:spcAft>
            </a:pPr>
            <a:fld id="{F19F85D4-6AC3-4CF9-A1A5-831DFC2C241F}" type="slidenum">
              <a:rPr lang="en-US" smtClean="0">
                <a:solidFill>
                  <a:srgbClr val="000000"/>
                </a:solidFill>
                <a:latin typeface="Arial" panose="020B0604020202020204"/>
                <a:ea typeface="+mn-ea"/>
              </a:rPr>
              <a:pPr defTabSz="914126" fontAlgn="auto">
                <a:spcBef>
                  <a:spcPts val="0"/>
                </a:spcBef>
                <a:spcAft>
                  <a:spcPts val="0"/>
                </a:spcAft>
              </a:pPr>
              <a:t>‹#›</a:t>
            </a:fld>
            <a:endParaRPr lang="en-US">
              <a:solidFill>
                <a:srgbClr val="000000"/>
              </a:solidFill>
              <a:latin typeface="Arial" panose="020B0604020202020204"/>
              <a:ea typeface="+mn-ea"/>
            </a:endParaRPr>
          </a:p>
        </p:txBody>
      </p:sp>
      <p:sp>
        <p:nvSpPr>
          <p:cNvPr id="11" name="Text Placeholder 4">
            <a:extLst>
              <a:ext uri="{FF2B5EF4-FFF2-40B4-BE49-F238E27FC236}">
                <a16:creationId xmlns:a16="http://schemas.microsoft.com/office/drawing/2014/main" id="{98C45568-D590-4C4D-9115-1208D35B8413}"/>
              </a:ext>
            </a:extLst>
          </p:cNvPr>
          <p:cNvSpPr>
            <a:spLocks noGrp="1"/>
          </p:cNvSpPr>
          <p:nvPr>
            <p:ph type="body" sz="quarter" idx="13"/>
          </p:nvPr>
        </p:nvSpPr>
        <p:spPr>
          <a:xfrm>
            <a:off x="457200" y="1691640"/>
            <a:ext cx="5394960" cy="4572000"/>
          </a:xfrm>
        </p:spPr>
        <p:txBody>
          <a:bodyPr/>
          <a:lstStyle>
            <a:lvl1pPr>
              <a:buClr>
                <a:schemeClr val="accent1"/>
              </a:buClr>
              <a:defRPr/>
            </a:lvl1pPr>
          </a:lstStyle>
          <a:p>
            <a:pPr lvl="0"/>
            <a:r>
              <a:rPr lang="en-US" dirty="0"/>
              <a:t>Edit Master text styles</a:t>
            </a:r>
          </a:p>
          <a:p>
            <a:pPr lvl="1"/>
            <a:r>
              <a:rPr lang="en-US" dirty="0"/>
              <a:t>Second level</a:t>
            </a:r>
          </a:p>
          <a:p>
            <a:pPr lvl="2"/>
            <a:r>
              <a:rPr lang="en-US" dirty="0"/>
              <a:t>Third level</a:t>
            </a:r>
          </a:p>
        </p:txBody>
      </p:sp>
      <p:sp>
        <p:nvSpPr>
          <p:cNvPr id="12" name="Text Placeholder 4">
            <a:extLst>
              <a:ext uri="{FF2B5EF4-FFF2-40B4-BE49-F238E27FC236}">
                <a16:creationId xmlns:a16="http://schemas.microsoft.com/office/drawing/2014/main" id="{725F491D-E2FE-45FB-9524-7A230AF5730D}"/>
              </a:ext>
            </a:extLst>
          </p:cNvPr>
          <p:cNvSpPr>
            <a:spLocks noGrp="1"/>
          </p:cNvSpPr>
          <p:nvPr>
            <p:ph type="body" sz="quarter" idx="14"/>
          </p:nvPr>
        </p:nvSpPr>
        <p:spPr>
          <a:xfrm>
            <a:off x="6336666" y="1691640"/>
            <a:ext cx="5394960" cy="4572000"/>
          </a:xfrm>
        </p:spPr>
        <p:txBody>
          <a:bodyPr/>
          <a:lstStyle>
            <a:lvl1pPr>
              <a:buClr>
                <a:schemeClr val="accent1"/>
              </a:buClr>
              <a:defRPr/>
            </a:lvl1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849113089"/>
      </p:ext>
    </p:extLst>
  </p:cSld>
  <p:clrMapOvr>
    <a:overrideClrMapping bg1="lt1" tx1="dk1" bg2="lt2" tx2="dk2" accent1="accent1" accent2="accent2" accent3="accent3" accent4="accent4" accent5="accent5" accent6="accent6" hlink="hlink" folHlink="folHlink"/>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End Black">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F0AF30-2556-4ED9-8479-67138DAB9B8D}"/>
              </a:ext>
            </a:extLst>
          </p:cNvPr>
          <p:cNvSpPr>
            <a:spLocks noGrp="1"/>
          </p:cNvSpPr>
          <p:nvPr>
            <p:ph type="title" hasCustomPrompt="1"/>
          </p:nvPr>
        </p:nvSpPr>
        <p:spPr/>
        <p:txBody>
          <a:bodyPr/>
          <a:lstStyle>
            <a:lvl1pPr>
              <a:defRPr/>
            </a:lvl1pPr>
          </a:lstStyle>
          <a:p>
            <a:r>
              <a:rPr lang="en-US" dirty="0"/>
              <a:t>Click to enter text</a:t>
            </a:r>
          </a:p>
        </p:txBody>
      </p:sp>
      <p:sp>
        <p:nvSpPr>
          <p:cNvPr id="3" name="Rectangle 2">
            <a:extLst>
              <a:ext uri="{FF2B5EF4-FFF2-40B4-BE49-F238E27FC236}">
                <a16:creationId xmlns:a16="http://schemas.microsoft.com/office/drawing/2014/main" id="{7F884857-C0F4-44DA-B05D-4BF14E99F8CD}"/>
              </a:ext>
            </a:extLst>
          </p:cNvPr>
          <p:cNvSpPr/>
          <p:nvPr userDrawn="1"/>
        </p:nvSpPr>
        <p:spPr>
          <a:xfrm>
            <a:off x="10806948" y="-7004"/>
            <a:ext cx="1389589" cy="6865004"/>
          </a:xfrm>
          <a:prstGeom prst="rect">
            <a:avLst/>
          </a:prstGeom>
          <a:gradFill rotWithShape="1">
            <a:gsLst>
              <a:gs pos="0">
                <a:srgbClr val="0099FF"/>
              </a:gs>
              <a:gs pos="48000">
                <a:srgbClr val="00C9FF"/>
              </a:gs>
              <a:gs pos="97345">
                <a:srgbClr val="0099FF"/>
              </a:gs>
              <a:gs pos="0">
                <a:srgbClr val="00FFFF"/>
              </a:gs>
            </a:gsLst>
            <a:lin ang="0" scaled="1"/>
          </a:gradFill>
          <a:ln w="9525" cap="flat" cmpd="sng" algn="ctr">
            <a:noFill/>
            <a:prstDash val="solid"/>
          </a:ln>
          <a:effectLst/>
        </p:spPr>
        <p:txBody>
          <a:bodyPr lIns="121867" tIns="0" rIns="121867" bIns="0" rtlCol="0" anchor="ctr"/>
          <a:lstStyle/>
          <a:p>
            <a:pPr marL="0" marR="0" lvl="0" indent="0" algn="ctr" defTabSz="914126" eaLnBrk="1" fontAlgn="base" latinLnBrk="0" hangingPunct="1">
              <a:lnSpc>
                <a:spcPct val="80000"/>
              </a:lnSpc>
              <a:spcBef>
                <a:spcPct val="0"/>
              </a:spcBef>
              <a:spcAft>
                <a:spcPct val="0"/>
              </a:spcAft>
              <a:buClrTx/>
              <a:buSzTx/>
              <a:buFontTx/>
              <a:buNone/>
              <a:tabLst/>
              <a:defRPr/>
            </a:pPr>
            <a:endParaRPr kumimoji="0" lang="en-US" sz="1799" b="1" i="0" u="none" strike="noStrike" kern="0" cap="none" spc="0" normalizeH="0" baseline="0" noProof="0" dirty="0">
              <a:ln>
                <a:noFill/>
              </a:ln>
              <a:solidFill>
                <a:srgbClr val="FFFFFF"/>
              </a:solidFill>
              <a:effectLst/>
              <a:uLnTx/>
              <a:uFillTx/>
              <a:latin typeface="Arial" panose="020B0604020202020204"/>
              <a:ea typeface="+mn-ea"/>
              <a:cs typeface="Arial" charset="0"/>
            </a:endParaRPr>
          </a:p>
        </p:txBody>
      </p:sp>
      <p:pic>
        <p:nvPicPr>
          <p:cNvPr id="6" name="Picture 5">
            <a:extLst>
              <a:ext uri="{FF2B5EF4-FFF2-40B4-BE49-F238E27FC236}">
                <a16:creationId xmlns:a16="http://schemas.microsoft.com/office/drawing/2014/main" id="{D8292D95-0387-488A-9D1A-33EB8A0C0E84}"/>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t="30668" r="60155"/>
          <a:stretch/>
        </p:blipFill>
        <p:spPr>
          <a:xfrm>
            <a:off x="10805722" y="-7005"/>
            <a:ext cx="1393990" cy="1394861"/>
          </a:xfrm>
          <a:prstGeom prst="rect">
            <a:avLst/>
          </a:prstGeom>
        </p:spPr>
      </p:pic>
      <p:sp>
        <p:nvSpPr>
          <p:cNvPr id="7" name="Date Placeholder 3">
            <a:extLst>
              <a:ext uri="{FF2B5EF4-FFF2-40B4-BE49-F238E27FC236}">
                <a16:creationId xmlns:a16="http://schemas.microsoft.com/office/drawing/2014/main" id="{405C0588-F681-4CF4-9423-76D3A0178B8D}"/>
              </a:ext>
            </a:extLst>
          </p:cNvPr>
          <p:cNvSpPr txBox="1">
            <a:spLocks/>
          </p:cNvSpPr>
          <p:nvPr userDrawn="1"/>
        </p:nvSpPr>
        <p:spPr>
          <a:xfrm>
            <a:off x="0" y="6401929"/>
            <a:ext cx="1580032" cy="457200"/>
          </a:xfrm>
          <a:prstGeom prst="rect">
            <a:avLst/>
          </a:prstGeom>
        </p:spPr>
        <p:txBody>
          <a:bodyPr lIns="182832" tIns="0" rIns="0" bIns="182832"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r>
              <a:rPr lang="en-US" sz="800" dirty="0">
                <a:solidFill>
                  <a:schemeClr val="accent5"/>
                </a:solidFill>
              </a:rPr>
              <a:t>ZEBRA TECHNOLOGIES</a:t>
            </a:r>
          </a:p>
        </p:txBody>
      </p:sp>
    </p:spTree>
    <p:extLst>
      <p:ext uri="{BB962C8B-B14F-4D97-AF65-F5344CB8AC3E}">
        <p14:creationId xmlns:p14="http://schemas.microsoft.com/office/powerpoint/2010/main" val="2473156738"/>
      </p:ext>
    </p:extLst>
  </p:cSld>
  <p:clrMapOvr>
    <a:overrideClrMapping bg1="dk1" tx1="lt1" bg2="dk2" tx2="lt2" accent1="accent1" accent2="accent2" accent3="accent3" accent4="accent4" accent5="accent5" accent6="accent6" hlink="hlink" folHlink="folHlink"/>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End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5D81BF-CF24-4516-95AB-94BC586BBD8C}"/>
              </a:ext>
            </a:extLst>
          </p:cNvPr>
          <p:cNvSpPr>
            <a:spLocks noGrp="1"/>
          </p:cNvSpPr>
          <p:nvPr>
            <p:ph type="title" hasCustomPrompt="1"/>
          </p:nvPr>
        </p:nvSpPr>
        <p:spPr/>
        <p:txBody>
          <a:bodyPr/>
          <a:lstStyle>
            <a:lvl1pPr>
              <a:defRPr/>
            </a:lvl1pPr>
          </a:lstStyle>
          <a:p>
            <a:r>
              <a:rPr lang="en-US" dirty="0"/>
              <a:t>Click to enter text</a:t>
            </a:r>
          </a:p>
        </p:txBody>
      </p:sp>
      <p:sp>
        <p:nvSpPr>
          <p:cNvPr id="3" name="Rectangle 2">
            <a:extLst>
              <a:ext uri="{FF2B5EF4-FFF2-40B4-BE49-F238E27FC236}">
                <a16:creationId xmlns:a16="http://schemas.microsoft.com/office/drawing/2014/main" id="{E8C29FBE-3774-44C4-AB21-0CC9A614B4CF}"/>
              </a:ext>
            </a:extLst>
          </p:cNvPr>
          <p:cNvSpPr/>
          <p:nvPr userDrawn="1"/>
        </p:nvSpPr>
        <p:spPr>
          <a:xfrm>
            <a:off x="10806948" y="-7004"/>
            <a:ext cx="1389589" cy="6865004"/>
          </a:xfrm>
          <a:prstGeom prst="rect">
            <a:avLst/>
          </a:prstGeom>
          <a:gradFill rotWithShape="1">
            <a:gsLst>
              <a:gs pos="0">
                <a:srgbClr val="0099FF"/>
              </a:gs>
              <a:gs pos="48000">
                <a:srgbClr val="00C9FF"/>
              </a:gs>
              <a:gs pos="97345">
                <a:srgbClr val="0099FF"/>
              </a:gs>
              <a:gs pos="0">
                <a:srgbClr val="00FFFF"/>
              </a:gs>
            </a:gsLst>
            <a:lin ang="0" scaled="1"/>
          </a:gradFill>
          <a:ln w="9525" cap="flat" cmpd="sng" algn="ctr">
            <a:noFill/>
            <a:prstDash val="solid"/>
          </a:ln>
          <a:effectLst/>
        </p:spPr>
        <p:txBody>
          <a:bodyPr lIns="121867" tIns="0" rIns="121867" bIns="0" rtlCol="0" anchor="ctr"/>
          <a:lstStyle/>
          <a:p>
            <a:pPr marL="0" marR="0" lvl="0" indent="0" algn="ctr" defTabSz="914126" eaLnBrk="1" fontAlgn="base" latinLnBrk="0" hangingPunct="1">
              <a:lnSpc>
                <a:spcPct val="80000"/>
              </a:lnSpc>
              <a:spcBef>
                <a:spcPct val="0"/>
              </a:spcBef>
              <a:spcAft>
                <a:spcPct val="0"/>
              </a:spcAft>
              <a:buClrTx/>
              <a:buSzTx/>
              <a:buFontTx/>
              <a:buNone/>
              <a:tabLst/>
              <a:defRPr/>
            </a:pPr>
            <a:endParaRPr kumimoji="0" lang="en-US" sz="1799" b="1" i="0" u="none" strike="noStrike" kern="0" cap="none" spc="0" normalizeH="0" baseline="0" noProof="0" dirty="0">
              <a:ln>
                <a:noFill/>
              </a:ln>
              <a:solidFill>
                <a:srgbClr val="FFFFFF"/>
              </a:solidFill>
              <a:effectLst/>
              <a:uLnTx/>
              <a:uFillTx/>
              <a:latin typeface="Arial" panose="020B0604020202020204"/>
              <a:ea typeface="+mn-ea"/>
              <a:cs typeface="Arial" charset="0"/>
            </a:endParaRPr>
          </a:p>
        </p:txBody>
      </p:sp>
      <p:pic>
        <p:nvPicPr>
          <p:cNvPr id="5" name="Picture 4">
            <a:extLst>
              <a:ext uri="{FF2B5EF4-FFF2-40B4-BE49-F238E27FC236}">
                <a16:creationId xmlns:a16="http://schemas.microsoft.com/office/drawing/2014/main" id="{5CD11E82-6336-4E41-91A8-CEAB5D68DC9C}"/>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t="30677" r="60155"/>
          <a:stretch/>
        </p:blipFill>
        <p:spPr>
          <a:xfrm>
            <a:off x="10805722" y="-7005"/>
            <a:ext cx="1393990" cy="1394687"/>
          </a:xfrm>
          <a:prstGeom prst="rect">
            <a:avLst/>
          </a:prstGeom>
        </p:spPr>
      </p:pic>
      <p:sp>
        <p:nvSpPr>
          <p:cNvPr id="7" name="Date Placeholder 3">
            <a:extLst>
              <a:ext uri="{FF2B5EF4-FFF2-40B4-BE49-F238E27FC236}">
                <a16:creationId xmlns:a16="http://schemas.microsoft.com/office/drawing/2014/main" id="{BB2FC0DD-FA17-41AF-93D8-4297B4C9DA33}"/>
              </a:ext>
            </a:extLst>
          </p:cNvPr>
          <p:cNvSpPr txBox="1">
            <a:spLocks/>
          </p:cNvSpPr>
          <p:nvPr userDrawn="1"/>
        </p:nvSpPr>
        <p:spPr>
          <a:xfrm>
            <a:off x="0" y="6401929"/>
            <a:ext cx="1580032" cy="457200"/>
          </a:xfrm>
          <a:prstGeom prst="rect">
            <a:avLst/>
          </a:prstGeom>
        </p:spPr>
        <p:txBody>
          <a:bodyPr lIns="182832" tIns="0" rIns="0" bIns="182832"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r>
              <a:rPr lang="en-US" sz="800" dirty="0">
                <a:solidFill>
                  <a:schemeClr val="accent5"/>
                </a:solidFill>
              </a:rPr>
              <a:t>ZEBRA TECHNOLOGIES</a:t>
            </a:r>
          </a:p>
        </p:txBody>
      </p:sp>
    </p:spTree>
    <p:extLst>
      <p:ext uri="{BB962C8B-B14F-4D97-AF65-F5344CB8AC3E}">
        <p14:creationId xmlns:p14="http://schemas.microsoft.com/office/powerpoint/2010/main" val="284683735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Thank You Black">
    <p:bg>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F884857-C0F4-44DA-B05D-4BF14E99F8CD}"/>
              </a:ext>
            </a:extLst>
          </p:cNvPr>
          <p:cNvSpPr/>
          <p:nvPr userDrawn="1"/>
        </p:nvSpPr>
        <p:spPr>
          <a:xfrm>
            <a:off x="10806948" y="-7004"/>
            <a:ext cx="1389589" cy="6865004"/>
          </a:xfrm>
          <a:prstGeom prst="rect">
            <a:avLst/>
          </a:prstGeom>
          <a:gradFill rotWithShape="1">
            <a:gsLst>
              <a:gs pos="0">
                <a:srgbClr val="0099FF"/>
              </a:gs>
              <a:gs pos="48000">
                <a:srgbClr val="00C9FF"/>
              </a:gs>
              <a:gs pos="97345">
                <a:srgbClr val="0099FF"/>
              </a:gs>
              <a:gs pos="0">
                <a:srgbClr val="00FFFF"/>
              </a:gs>
            </a:gsLst>
            <a:lin ang="0" scaled="1"/>
          </a:gradFill>
          <a:ln w="9525" cap="flat" cmpd="sng" algn="ctr">
            <a:noFill/>
            <a:prstDash val="solid"/>
          </a:ln>
          <a:effectLst/>
        </p:spPr>
        <p:txBody>
          <a:bodyPr lIns="121867" tIns="0" rIns="121867" bIns="0" rtlCol="0" anchor="ctr"/>
          <a:lstStyle/>
          <a:p>
            <a:pPr marL="0" marR="0" lvl="0" indent="0" algn="ctr" defTabSz="914126" rtl="0" eaLnBrk="1" fontAlgn="base" latinLnBrk="0" hangingPunct="1">
              <a:lnSpc>
                <a:spcPct val="80000"/>
              </a:lnSpc>
              <a:spcBef>
                <a:spcPct val="0"/>
              </a:spcBef>
              <a:spcAft>
                <a:spcPct val="0"/>
              </a:spcAft>
              <a:buClrTx/>
              <a:buSzTx/>
              <a:buFontTx/>
              <a:buNone/>
              <a:tabLst/>
              <a:defRPr/>
            </a:pPr>
            <a:endParaRPr kumimoji="0" lang="en-US" sz="1799" b="1" i="0" u="none" strike="noStrike" kern="0" cap="none" spc="0" normalizeH="0" baseline="0" noProof="0" dirty="0">
              <a:ln>
                <a:noFill/>
              </a:ln>
              <a:solidFill>
                <a:srgbClr val="FFFFFF"/>
              </a:solidFill>
              <a:effectLst/>
              <a:uLnTx/>
              <a:uFillTx/>
              <a:latin typeface="Arial" panose="020B0604020202020204"/>
              <a:ea typeface="+mn-ea"/>
              <a:cs typeface="Arial" charset="0"/>
            </a:endParaRPr>
          </a:p>
        </p:txBody>
      </p:sp>
      <p:pic>
        <p:nvPicPr>
          <p:cNvPr id="6" name="Picture 5">
            <a:extLst>
              <a:ext uri="{FF2B5EF4-FFF2-40B4-BE49-F238E27FC236}">
                <a16:creationId xmlns:a16="http://schemas.microsoft.com/office/drawing/2014/main" id="{D8292D95-0387-488A-9D1A-33EB8A0C0E84}"/>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t="30668" r="60155"/>
          <a:stretch/>
        </p:blipFill>
        <p:spPr>
          <a:xfrm>
            <a:off x="10805722" y="-7005"/>
            <a:ext cx="1393990" cy="1394861"/>
          </a:xfrm>
          <a:prstGeom prst="rect">
            <a:avLst/>
          </a:prstGeom>
        </p:spPr>
      </p:pic>
      <p:sp>
        <p:nvSpPr>
          <p:cNvPr id="5" name="TextBox 4">
            <a:extLst>
              <a:ext uri="{FF2B5EF4-FFF2-40B4-BE49-F238E27FC236}">
                <a16:creationId xmlns:a16="http://schemas.microsoft.com/office/drawing/2014/main" id="{8D96526C-F98F-430F-83A5-D3D0E19A597C}"/>
              </a:ext>
            </a:extLst>
          </p:cNvPr>
          <p:cNvSpPr txBox="1"/>
          <p:nvPr userDrawn="1"/>
        </p:nvSpPr>
        <p:spPr>
          <a:xfrm>
            <a:off x="1226921" y="1239532"/>
            <a:ext cx="5522958" cy="640080"/>
          </a:xfrm>
          <a:prstGeom prst="rect">
            <a:avLst/>
          </a:prstGeom>
          <a:noFill/>
          <a:ln>
            <a:noFill/>
          </a:ln>
        </p:spPr>
        <p:txBody>
          <a:bodyPr wrap="square" lIns="0" tIns="0" rIns="0" bIns="0" rtlCol="0">
            <a:noAutofit/>
          </a:bodyPr>
          <a:lstStyle/>
          <a:p>
            <a:pPr marL="0" marR="0" lvl="0" indent="0" algn="l" defTabSz="914126" rtl="0" eaLnBrk="1" fontAlgn="auto" latinLnBrk="0" hangingPunct="1">
              <a:lnSpc>
                <a:spcPct val="100000"/>
              </a:lnSpc>
              <a:spcBef>
                <a:spcPct val="0"/>
              </a:spcBef>
              <a:spcAft>
                <a:spcPts val="0"/>
              </a:spcAft>
              <a:buClrTx/>
              <a:buSzTx/>
              <a:buFontTx/>
              <a:buNone/>
              <a:tabLst/>
              <a:defRPr/>
            </a:pPr>
            <a:r>
              <a:rPr kumimoji="0" lang="en-US" sz="4999" b="0" i="0" u="none" strike="noStrike" kern="1200" cap="none" spc="0" normalizeH="0" baseline="0" noProof="0" dirty="0">
                <a:ln>
                  <a:noFill/>
                </a:ln>
                <a:solidFill>
                  <a:srgbClr val="FFFFFF"/>
                </a:solidFill>
                <a:effectLst/>
                <a:uLnTx/>
                <a:uFillTx/>
                <a:latin typeface="Arial" panose="020B0604020202020204"/>
                <a:ea typeface="ＭＳ Ｐゴシック"/>
                <a:cs typeface="+mn-cs"/>
              </a:rPr>
              <a:t>Thank You</a:t>
            </a:r>
          </a:p>
        </p:txBody>
      </p:sp>
      <p:pic>
        <p:nvPicPr>
          <p:cNvPr id="7" name="Picture 6">
            <a:extLst>
              <a:ext uri="{FF2B5EF4-FFF2-40B4-BE49-F238E27FC236}">
                <a16:creationId xmlns:a16="http://schemas.microsoft.com/office/drawing/2014/main" id="{E2FD3634-09C7-44C5-9C9B-55D49FF6AD1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1226921" y="4749117"/>
            <a:ext cx="2188141" cy="704088"/>
          </a:xfrm>
          <a:prstGeom prst="rect">
            <a:avLst/>
          </a:prstGeom>
          <a:noFill/>
        </p:spPr>
      </p:pic>
      <p:sp>
        <p:nvSpPr>
          <p:cNvPr id="8" name="Rectangle 7">
            <a:extLst>
              <a:ext uri="{FF2B5EF4-FFF2-40B4-BE49-F238E27FC236}">
                <a16:creationId xmlns:a16="http://schemas.microsoft.com/office/drawing/2014/main" id="{385A6CDA-286F-4BE6-985F-945EBBF1704C}"/>
              </a:ext>
            </a:extLst>
          </p:cNvPr>
          <p:cNvSpPr/>
          <p:nvPr userDrawn="1"/>
        </p:nvSpPr>
        <p:spPr>
          <a:xfrm>
            <a:off x="1226921" y="6203838"/>
            <a:ext cx="8108357" cy="338527"/>
          </a:xfrm>
          <a:prstGeom prst="rect">
            <a:avLst/>
          </a:prstGeom>
        </p:spPr>
        <p:txBody>
          <a:bodyPr wrap="square" lIns="0" tIns="0" rIns="121867" bIns="60933">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FFFFFF"/>
                </a:solidFill>
                <a:effectLst/>
                <a:uLnTx/>
                <a:uFillTx/>
                <a:latin typeface="Arial" panose="020B0604020202020204"/>
                <a:ea typeface="+mn-ea"/>
                <a:cs typeface="+mn-cs"/>
              </a:rPr>
              <a:t>ZEBRA and the stylized Zebra head are trademarks of ZIH Corp, registered in many jurisdictions worldwide. All other trademarks are the property of their respective owners. ©2018 ZIH Corp and/or its affiliates. All rights reserved.</a:t>
            </a:r>
          </a:p>
        </p:txBody>
      </p:sp>
    </p:spTree>
    <p:extLst>
      <p:ext uri="{BB962C8B-B14F-4D97-AF65-F5344CB8AC3E}">
        <p14:creationId xmlns:p14="http://schemas.microsoft.com/office/powerpoint/2010/main" val="3105519445"/>
      </p:ext>
    </p:extLst>
  </p:cSld>
  <p:clrMapOvr>
    <a:overrideClrMapping bg1="dk1" tx1="lt1" bg2="dk2" tx2="lt2" accent1="accent1" accent2="accent2" accent3="accent3" accent4="accent4" accent5="accent5" accent6="accent6" hlink="hlink" folHlink="folHlink"/>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Thank You Whit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8C29FBE-3774-44C4-AB21-0CC9A614B4CF}"/>
              </a:ext>
            </a:extLst>
          </p:cNvPr>
          <p:cNvSpPr/>
          <p:nvPr userDrawn="1"/>
        </p:nvSpPr>
        <p:spPr>
          <a:xfrm>
            <a:off x="10806948" y="-7004"/>
            <a:ext cx="1389589" cy="6865004"/>
          </a:xfrm>
          <a:prstGeom prst="rect">
            <a:avLst/>
          </a:prstGeom>
          <a:gradFill rotWithShape="1">
            <a:gsLst>
              <a:gs pos="0">
                <a:srgbClr val="0099FF"/>
              </a:gs>
              <a:gs pos="48000">
                <a:srgbClr val="00C9FF"/>
              </a:gs>
              <a:gs pos="97345">
                <a:srgbClr val="0099FF"/>
              </a:gs>
              <a:gs pos="0">
                <a:srgbClr val="00FFFF"/>
              </a:gs>
            </a:gsLst>
            <a:lin ang="0" scaled="1"/>
          </a:gradFill>
          <a:ln w="9525" cap="flat" cmpd="sng" algn="ctr">
            <a:noFill/>
            <a:prstDash val="solid"/>
          </a:ln>
          <a:effectLst/>
        </p:spPr>
        <p:txBody>
          <a:bodyPr lIns="121867" tIns="0" rIns="121867" bIns="0" rtlCol="0" anchor="ctr"/>
          <a:lstStyle/>
          <a:p>
            <a:pPr marL="0" marR="0" lvl="0" indent="0" algn="ctr" defTabSz="914126" rtl="0" eaLnBrk="1" fontAlgn="base" latinLnBrk="0" hangingPunct="1">
              <a:lnSpc>
                <a:spcPct val="80000"/>
              </a:lnSpc>
              <a:spcBef>
                <a:spcPct val="0"/>
              </a:spcBef>
              <a:spcAft>
                <a:spcPct val="0"/>
              </a:spcAft>
              <a:buClrTx/>
              <a:buSzTx/>
              <a:buFontTx/>
              <a:buNone/>
              <a:tabLst/>
              <a:defRPr/>
            </a:pPr>
            <a:endParaRPr kumimoji="0" lang="en-US" sz="1799" b="1" i="0" u="none" strike="noStrike" kern="0" cap="none" spc="0" normalizeH="0" baseline="0" noProof="0" dirty="0">
              <a:ln>
                <a:noFill/>
              </a:ln>
              <a:solidFill>
                <a:srgbClr val="FFFFFF"/>
              </a:solidFill>
              <a:effectLst/>
              <a:uLnTx/>
              <a:uFillTx/>
              <a:latin typeface="Arial" panose="020B0604020202020204"/>
              <a:ea typeface="+mn-ea"/>
              <a:cs typeface="Arial" charset="0"/>
            </a:endParaRPr>
          </a:p>
        </p:txBody>
      </p:sp>
      <p:pic>
        <p:nvPicPr>
          <p:cNvPr id="5" name="Picture 4">
            <a:extLst>
              <a:ext uri="{FF2B5EF4-FFF2-40B4-BE49-F238E27FC236}">
                <a16:creationId xmlns:a16="http://schemas.microsoft.com/office/drawing/2014/main" id="{5CD11E82-6336-4E41-91A8-CEAB5D68DC9C}"/>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t="30677" r="60155"/>
          <a:stretch/>
        </p:blipFill>
        <p:spPr>
          <a:xfrm>
            <a:off x="10805722" y="-7005"/>
            <a:ext cx="1393990" cy="1394687"/>
          </a:xfrm>
          <a:prstGeom prst="rect">
            <a:avLst/>
          </a:prstGeom>
        </p:spPr>
      </p:pic>
      <p:pic>
        <p:nvPicPr>
          <p:cNvPr id="6" name="Picture 5">
            <a:extLst>
              <a:ext uri="{FF2B5EF4-FFF2-40B4-BE49-F238E27FC236}">
                <a16:creationId xmlns:a16="http://schemas.microsoft.com/office/drawing/2014/main" id="{38252121-F1EA-4FA6-A57D-D963C898C491}"/>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226920" y="4745736"/>
            <a:ext cx="2179703" cy="704088"/>
          </a:xfrm>
          <a:prstGeom prst="rect">
            <a:avLst/>
          </a:prstGeom>
          <a:noFill/>
        </p:spPr>
      </p:pic>
      <p:sp>
        <p:nvSpPr>
          <p:cNvPr id="7" name="TextBox 6">
            <a:extLst>
              <a:ext uri="{FF2B5EF4-FFF2-40B4-BE49-F238E27FC236}">
                <a16:creationId xmlns:a16="http://schemas.microsoft.com/office/drawing/2014/main" id="{67678032-9684-4FD5-B793-F284D0B4055A}"/>
              </a:ext>
            </a:extLst>
          </p:cNvPr>
          <p:cNvSpPr txBox="1"/>
          <p:nvPr userDrawn="1"/>
        </p:nvSpPr>
        <p:spPr>
          <a:xfrm>
            <a:off x="1226921" y="1239532"/>
            <a:ext cx="5522958" cy="640080"/>
          </a:xfrm>
          <a:prstGeom prst="rect">
            <a:avLst/>
          </a:prstGeom>
          <a:noFill/>
          <a:ln>
            <a:noFill/>
          </a:ln>
        </p:spPr>
        <p:txBody>
          <a:bodyPr wrap="square" lIns="0" tIns="0" rIns="0" bIns="0" rtlCol="0">
            <a:noAutofit/>
          </a:bodyPr>
          <a:lstStyle/>
          <a:p>
            <a:pPr marL="0" marR="0" lvl="0" indent="0" algn="l" defTabSz="914126" rtl="0" eaLnBrk="1" fontAlgn="auto" latinLnBrk="0" hangingPunct="1">
              <a:lnSpc>
                <a:spcPct val="100000"/>
              </a:lnSpc>
              <a:spcBef>
                <a:spcPct val="0"/>
              </a:spcBef>
              <a:spcAft>
                <a:spcPts val="0"/>
              </a:spcAft>
              <a:buClrTx/>
              <a:buSzTx/>
              <a:buFontTx/>
              <a:buNone/>
              <a:tabLst/>
              <a:defRPr/>
            </a:pPr>
            <a:r>
              <a:rPr kumimoji="0" lang="en-US" sz="4999" b="0" i="0" u="none" strike="noStrike" kern="1200" cap="none" spc="0" normalizeH="0" baseline="0" noProof="0" dirty="0">
                <a:ln>
                  <a:noFill/>
                </a:ln>
                <a:solidFill>
                  <a:srgbClr val="000000"/>
                </a:solidFill>
                <a:effectLst/>
                <a:uLnTx/>
                <a:uFillTx/>
                <a:latin typeface="Arial" panose="020B0604020202020204"/>
                <a:ea typeface="ＭＳ Ｐゴシック"/>
                <a:cs typeface="+mn-cs"/>
              </a:rPr>
              <a:t>Thank You</a:t>
            </a:r>
          </a:p>
        </p:txBody>
      </p:sp>
      <p:sp>
        <p:nvSpPr>
          <p:cNvPr id="8" name="Rectangle 7">
            <a:extLst>
              <a:ext uri="{FF2B5EF4-FFF2-40B4-BE49-F238E27FC236}">
                <a16:creationId xmlns:a16="http://schemas.microsoft.com/office/drawing/2014/main" id="{C98ADAB1-2FB5-4111-A571-CEBA54292DF6}"/>
              </a:ext>
            </a:extLst>
          </p:cNvPr>
          <p:cNvSpPr/>
          <p:nvPr userDrawn="1"/>
        </p:nvSpPr>
        <p:spPr>
          <a:xfrm>
            <a:off x="1226921" y="6203838"/>
            <a:ext cx="8108357" cy="338527"/>
          </a:xfrm>
          <a:prstGeom prst="rect">
            <a:avLst/>
          </a:prstGeom>
        </p:spPr>
        <p:txBody>
          <a:bodyPr wrap="square" lIns="0" tIns="0" rIns="121867" bIns="60933">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a:ea typeface="+mn-ea"/>
                <a:cs typeface="+mn-cs"/>
              </a:rPr>
              <a:t>ZEBRA and the stylized Zebra head are trademarks of ZIH Corp, registered in many jurisdictions worldwide. All other trademarks are the property of their respective owners. ©2018 ZIH Corp and/or its affiliates. All rights reserved.</a:t>
            </a:r>
          </a:p>
        </p:txBody>
      </p:sp>
    </p:spTree>
    <p:extLst>
      <p:ext uri="{BB962C8B-B14F-4D97-AF65-F5344CB8AC3E}">
        <p14:creationId xmlns:p14="http://schemas.microsoft.com/office/powerpoint/2010/main" val="8886709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Headline Only">
    <p:bg>
      <p:bgPr>
        <a:solidFill>
          <a:schemeClr val="bg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C7A2381-5567-4F6C-8472-7D9B37FCEB05}"/>
              </a:ext>
            </a:extLst>
          </p:cNvPr>
          <p:cNvSpPr txBox="1">
            <a:spLocks/>
          </p:cNvSpPr>
          <p:nvPr userDrawn="1"/>
        </p:nvSpPr>
        <p:spPr>
          <a:xfrm>
            <a:off x="0" y="6401929"/>
            <a:ext cx="1580032" cy="457200"/>
          </a:xfrm>
          <a:prstGeom prst="rect">
            <a:avLst/>
          </a:prstGeom>
        </p:spPr>
        <p:txBody>
          <a:bodyPr lIns="182832" tIns="0" rIns="0" bIns="182832"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chemeClr val="accent5"/>
                </a:solidFill>
                <a:effectLst/>
                <a:uLnTx/>
                <a:uFillTx/>
                <a:latin typeface="Arial" pitchFamily="34" charset="0"/>
                <a:ea typeface="MS PGothic" pitchFamily="34" charset="-128"/>
                <a:cs typeface="+mn-cs"/>
              </a:rPr>
              <a:t>ZEBRA TECHNOLOGIES</a:t>
            </a:r>
          </a:p>
        </p:txBody>
      </p:sp>
      <p:sp>
        <p:nvSpPr>
          <p:cNvPr id="5" name="Slide Number Placeholder 2">
            <a:extLst>
              <a:ext uri="{FF2B5EF4-FFF2-40B4-BE49-F238E27FC236}">
                <a16:creationId xmlns:a16="http://schemas.microsoft.com/office/drawing/2014/main" id="{970DA4CA-6956-42D9-B1A3-9869D9D6806B}"/>
              </a:ext>
            </a:extLst>
          </p:cNvPr>
          <p:cNvSpPr>
            <a:spLocks noGrp="1"/>
          </p:cNvSpPr>
          <p:nvPr>
            <p:ph type="sldNum" sz="quarter" idx="4"/>
          </p:nvPr>
        </p:nvSpPr>
        <p:spPr>
          <a:xfrm>
            <a:off x="10924234" y="6400800"/>
            <a:ext cx="1264591" cy="457200"/>
          </a:xfrm>
          <a:prstGeom prst="rect">
            <a:avLst/>
          </a:prstGeom>
        </p:spPr>
        <p:txBody>
          <a:bodyPr vert="horz" lIns="0" tIns="0" rIns="182880" bIns="182880" rtlCol="0" anchor="b" anchorCtr="0"/>
          <a:lstStyle>
            <a:lvl1pPr algn="r">
              <a:defRPr sz="800">
                <a:solidFill>
                  <a:schemeClr val="tx1"/>
                </a:solidFill>
              </a:defRPr>
            </a:lvl1pPr>
          </a:lstStyle>
          <a:p>
            <a:pPr defTabSz="914126" fontAlgn="auto">
              <a:spcBef>
                <a:spcPts val="0"/>
              </a:spcBef>
              <a:spcAft>
                <a:spcPts val="0"/>
              </a:spcAft>
            </a:pPr>
            <a:fld id="{F19F85D4-6AC3-4CF9-A1A5-831DFC2C241F}" type="slidenum">
              <a:rPr lang="en-US" smtClean="0">
                <a:solidFill>
                  <a:srgbClr val="000000"/>
                </a:solidFill>
                <a:latin typeface="Arial" panose="020B0604020202020204"/>
                <a:ea typeface="+mn-ea"/>
              </a:rPr>
              <a:pPr defTabSz="914126" fontAlgn="auto">
                <a:spcBef>
                  <a:spcPts val="0"/>
                </a:spcBef>
                <a:spcAft>
                  <a:spcPts val="0"/>
                </a:spcAft>
              </a:pPr>
              <a:t>‹#›</a:t>
            </a:fld>
            <a:endParaRPr lang="en-US">
              <a:solidFill>
                <a:srgbClr val="000000"/>
              </a:solidFill>
              <a:latin typeface="Arial" panose="020B0604020202020204"/>
              <a:ea typeface="+mn-ea"/>
            </a:endParaRPr>
          </a:p>
        </p:txBody>
      </p:sp>
      <p:sp>
        <p:nvSpPr>
          <p:cNvPr id="2" name="Title 1">
            <a:extLst>
              <a:ext uri="{FF2B5EF4-FFF2-40B4-BE49-F238E27FC236}">
                <a16:creationId xmlns:a16="http://schemas.microsoft.com/office/drawing/2014/main" id="{D60A5EBC-43A9-4F56-8A19-12A9139B460A}"/>
              </a:ext>
            </a:extLst>
          </p:cNvPr>
          <p:cNvSpPr>
            <a:spLocks noGrp="1"/>
          </p:cNvSpPr>
          <p:nvPr>
            <p:ph type="title"/>
          </p:nvPr>
        </p:nvSpPr>
        <p:spPr>
          <a:xfrm>
            <a:off x="457200" y="457200"/>
            <a:ext cx="10512425" cy="379141"/>
          </a:xfrm>
        </p:spPr>
        <p:txBody>
          <a:bodyPr lIns="0" tIns="0" rIns="0" bIns="0" anchor="t" anchorCtr="0">
            <a:noAutofit/>
          </a:bodyPr>
          <a:lstStyle>
            <a:lvl1pPr>
              <a:defRPr sz="2800"/>
            </a:lvl1pPr>
          </a:lstStyle>
          <a:p>
            <a:r>
              <a:rPr lang="en-US" dirty="0"/>
              <a:t>Click to edit Master title style</a:t>
            </a:r>
          </a:p>
        </p:txBody>
      </p:sp>
    </p:spTree>
    <p:extLst>
      <p:ext uri="{BB962C8B-B14F-4D97-AF65-F5344CB8AC3E}">
        <p14:creationId xmlns:p14="http://schemas.microsoft.com/office/powerpoint/2010/main" val="35195830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3">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3E19B4-84A1-47DD-B01B-CCD8F85664F9}"/>
              </a:ext>
            </a:extLst>
          </p:cNvPr>
          <p:cNvSpPr>
            <a:spLocks noGrp="1"/>
          </p:cNvSpPr>
          <p:nvPr>
            <p:ph type="title" hasCustomPrompt="1"/>
          </p:nvPr>
        </p:nvSpPr>
        <p:spPr>
          <a:xfrm>
            <a:off x="603345" y="1517904"/>
            <a:ext cx="7148746" cy="868680"/>
          </a:xfrm>
        </p:spPr>
        <p:txBody>
          <a:bodyPr/>
          <a:lstStyle>
            <a:lvl1pPr>
              <a:defRPr/>
            </a:lvl1pPr>
          </a:lstStyle>
          <a:p>
            <a:r>
              <a:rPr lang="en-US" dirty="0"/>
              <a:t>Click to enter presentation title</a:t>
            </a:r>
          </a:p>
        </p:txBody>
      </p:sp>
      <p:sp>
        <p:nvSpPr>
          <p:cNvPr id="12" name="Text Placeholder 11">
            <a:extLst>
              <a:ext uri="{FF2B5EF4-FFF2-40B4-BE49-F238E27FC236}">
                <a16:creationId xmlns:a16="http://schemas.microsoft.com/office/drawing/2014/main" id="{88319E07-9352-4F02-AAEE-A1442A295E26}"/>
              </a:ext>
            </a:extLst>
          </p:cNvPr>
          <p:cNvSpPr>
            <a:spLocks noGrp="1"/>
          </p:cNvSpPr>
          <p:nvPr>
            <p:ph type="body" sz="quarter" idx="12" hasCustomPrompt="1"/>
          </p:nvPr>
        </p:nvSpPr>
        <p:spPr>
          <a:xfrm>
            <a:off x="603092" y="2697480"/>
            <a:ext cx="7148746" cy="932688"/>
          </a:xfrm>
        </p:spPr>
        <p:txBody>
          <a:bodyPr/>
          <a:lstStyle>
            <a:lvl1pPr marL="0" indent="0">
              <a:buNone/>
              <a:defRPr/>
            </a:lvl1pPr>
          </a:lstStyle>
          <a:p>
            <a:pPr lvl="0"/>
            <a:r>
              <a:rPr lang="en-US" dirty="0"/>
              <a:t>Click to enter presentation text</a:t>
            </a:r>
          </a:p>
        </p:txBody>
      </p:sp>
      <p:sp>
        <p:nvSpPr>
          <p:cNvPr id="14" name="Text Placeholder 13">
            <a:extLst>
              <a:ext uri="{FF2B5EF4-FFF2-40B4-BE49-F238E27FC236}">
                <a16:creationId xmlns:a16="http://schemas.microsoft.com/office/drawing/2014/main" id="{D21CB855-D148-4D9C-B2EB-999FD9DB8A65}"/>
              </a:ext>
            </a:extLst>
          </p:cNvPr>
          <p:cNvSpPr>
            <a:spLocks noGrp="1"/>
          </p:cNvSpPr>
          <p:nvPr>
            <p:ph type="body" sz="quarter" idx="13" hasCustomPrompt="1"/>
          </p:nvPr>
        </p:nvSpPr>
        <p:spPr>
          <a:xfrm>
            <a:off x="603347" y="5175504"/>
            <a:ext cx="2961884" cy="512064"/>
          </a:xfrm>
        </p:spPr>
        <p:txBody>
          <a:bodyPr/>
          <a:lstStyle>
            <a:lvl1pPr marL="0" indent="0">
              <a:lnSpc>
                <a:spcPct val="100000"/>
              </a:lnSpc>
              <a:spcBef>
                <a:spcPts val="0"/>
              </a:spcBef>
              <a:buNone/>
              <a:defRPr sz="1600"/>
            </a:lvl1pPr>
            <a:lvl2pPr>
              <a:defRPr sz="1600"/>
            </a:lvl2pPr>
            <a:lvl3pPr>
              <a:defRPr sz="1600"/>
            </a:lvl3pPr>
            <a:lvl4pPr>
              <a:defRPr sz="1600"/>
            </a:lvl4pPr>
            <a:lvl5pPr>
              <a:defRPr sz="1600"/>
            </a:lvl5pPr>
          </a:lstStyle>
          <a:p>
            <a:pPr lvl="0"/>
            <a:r>
              <a:rPr lang="en-US" dirty="0"/>
              <a:t>Presenter name or location</a:t>
            </a:r>
            <a:br>
              <a:rPr lang="en-US" dirty="0"/>
            </a:br>
            <a:r>
              <a:rPr lang="en-US" dirty="0"/>
              <a:t>Date</a:t>
            </a:r>
          </a:p>
        </p:txBody>
      </p:sp>
      <p:pic>
        <p:nvPicPr>
          <p:cNvPr id="9" name="Picture 8">
            <a:extLst>
              <a:ext uri="{FF2B5EF4-FFF2-40B4-BE49-F238E27FC236}">
                <a16:creationId xmlns:a16="http://schemas.microsoft.com/office/drawing/2014/main" id="{C5F08EA5-4D48-4D48-8228-9A10C78FD243}"/>
              </a:ext>
            </a:extLst>
          </p:cNvPr>
          <p:cNvPicPr/>
          <p:nvPr/>
        </p:nvPicPr>
        <p:blipFill>
          <a:blip r:embed="rId2" cstate="print">
            <a:extLst>
              <a:ext uri="{28A0092B-C50C-407E-A947-70E740481C1C}">
                <a14:useLocalDpi xmlns:a14="http://schemas.microsoft.com/office/drawing/2010/main" val="0"/>
              </a:ext>
            </a:extLst>
          </a:blip>
          <a:stretch>
            <a:fillRect/>
          </a:stretch>
        </p:blipFill>
        <p:spPr bwMode="auto">
          <a:xfrm>
            <a:off x="605442" y="563225"/>
            <a:ext cx="1603262" cy="515889"/>
          </a:xfrm>
          <a:prstGeom prst="rect">
            <a:avLst/>
          </a:prstGeom>
          <a:noFill/>
        </p:spPr>
      </p:pic>
      <p:sp>
        <p:nvSpPr>
          <p:cNvPr id="8" name="Slide Number Placeholder 1">
            <a:extLst>
              <a:ext uri="{FF2B5EF4-FFF2-40B4-BE49-F238E27FC236}">
                <a16:creationId xmlns:a16="http://schemas.microsoft.com/office/drawing/2014/main" id="{97AD1C1C-A3A9-4D31-8E6C-2418DF14BD78}"/>
              </a:ext>
            </a:extLst>
          </p:cNvPr>
          <p:cNvSpPr txBox="1">
            <a:spLocks/>
          </p:cNvSpPr>
          <p:nvPr userDrawn="1"/>
        </p:nvSpPr>
        <p:spPr>
          <a:xfrm>
            <a:off x="10921623" y="6314298"/>
            <a:ext cx="1054189" cy="366183"/>
          </a:xfrm>
          <a:prstGeom prst="rect">
            <a:avLst/>
          </a:prstGeom>
        </p:spPr>
        <p:txBody>
          <a:bodyPr vert="horz" lIns="0" tIns="0" rIns="0" bIns="0" rtlCol="0" anchor="b"/>
          <a:lstStyle>
            <a:defPPr>
              <a:defRPr lang="en-US"/>
            </a:defPPr>
            <a:lvl1pPr algn="r" rtl="0" fontAlgn="base">
              <a:spcBef>
                <a:spcPct val="0"/>
              </a:spcBef>
              <a:spcAft>
                <a:spcPct val="0"/>
              </a:spcAft>
              <a:defRPr sz="800" kern="1200" baseline="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r" defTabSz="914126" rtl="0" eaLnBrk="1" fontAlgn="base" latinLnBrk="0" hangingPunct="1">
              <a:lnSpc>
                <a:spcPct val="100000"/>
              </a:lnSpc>
              <a:spcBef>
                <a:spcPct val="0"/>
              </a:spcBef>
              <a:spcAft>
                <a:spcPct val="0"/>
              </a:spcAft>
              <a:buClrTx/>
              <a:buSzTx/>
              <a:buFontTx/>
              <a:buNone/>
              <a:tabLst/>
              <a:defRPr/>
            </a:pPr>
            <a:fld id="{79044E51-BF79-AF42-BAC5-B771B1D9D8E0}" type="slidenum">
              <a:rPr kumimoji="0" lang="en-US" sz="800" b="0" i="0" u="none" strike="noStrike" kern="1200" cap="none" spc="0" normalizeH="0" baseline="0" noProof="0" smtClean="0">
                <a:ln>
                  <a:noFill/>
                </a:ln>
                <a:solidFill>
                  <a:srgbClr val="000000"/>
                </a:solidFill>
                <a:effectLst/>
                <a:uLnTx/>
                <a:uFillTx/>
                <a:latin typeface="Arial" pitchFamily="34" charset="0"/>
                <a:ea typeface="MS PGothic" pitchFamily="34" charset="-128"/>
                <a:cs typeface="+mn-cs"/>
              </a:rPr>
              <a:pPr marL="0" marR="0" lvl="0" indent="0" algn="r" defTabSz="914126" rtl="0" eaLnBrk="1" fontAlgn="base" latinLnBrk="0" hangingPunct="1">
                <a:lnSpc>
                  <a:spcPct val="100000"/>
                </a:lnSpc>
                <a:spcBef>
                  <a:spcPct val="0"/>
                </a:spcBef>
                <a:spcAft>
                  <a:spcPct val="0"/>
                </a:spcAft>
                <a:buClrTx/>
                <a:buSzTx/>
                <a:buFontTx/>
                <a:buNone/>
                <a:tabLst/>
                <a:defRPr/>
              </a:pPr>
              <a:t>‹#›</a:t>
            </a:fld>
            <a:endParaRPr kumimoji="0" lang="en-US" sz="800" b="0" i="0" u="none" strike="noStrike" kern="1200" cap="none" spc="0" normalizeH="0" baseline="0" noProof="0" dirty="0">
              <a:ln>
                <a:noFill/>
              </a:ln>
              <a:solidFill>
                <a:srgbClr val="000000"/>
              </a:solidFill>
              <a:effectLst/>
              <a:uLnTx/>
              <a:uFillTx/>
              <a:latin typeface="Arial" pitchFamily="34" charset="0"/>
              <a:ea typeface="MS PGothic" pitchFamily="34" charset="-128"/>
              <a:cs typeface="+mn-cs"/>
            </a:endParaRPr>
          </a:p>
        </p:txBody>
      </p:sp>
      <p:pic>
        <p:nvPicPr>
          <p:cNvPr id="10" name="Picture 9">
            <a:extLst>
              <a:ext uri="{FF2B5EF4-FFF2-40B4-BE49-F238E27FC236}">
                <a16:creationId xmlns:a16="http://schemas.microsoft.com/office/drawing/2014/main" id="{5A14779F-B41E-4191-B887-C19504DE9408}"/>
              </a:ext>
            </a:extLst>
          </p:cNvPr>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605442" y="563225"/>
            <a:ext cx="1603262" cy="515889"/>
          </a:xfrm>
          <a:prstGeom prst="rect">
            <a:avLst/>
          </a:prstGeom>
          <a:noFill/>
        </p:spPr>
      </p:pic>
      <p:sp>
        <p:nvSpPr>
          <p:cNvPr id="11" name="AutoShape 4">
            <a:extLst>
              <a:ext uri="{FF2B5EF4-FFF2-40B4-BE49-F238E27FC236}">
                <a16:creationId xmlns:a16="http://schemas.microsoft.com/office/drawing/2014/main" id="{AAAFA79D-0CD4-4ED4-841D-71409F0CB991}"/>
              </a:ext>
            </a:extLst>
          </p:cNvPr>
          <p:cNvSpPr>
            <a:spLocks noChangeAspect="1" noChangeArrowheads="1"/>
          </p:cNvSpPr>
          <p:nvPr userDrawn="1"/>
        </p:nvSpPr>
        <p:spPr bwMode="auto">
          <a:xfrm flipH="1">
            <a:off x="5068058" y="4403761"/>
            <a:ext cx="4237073" cy="2454240"/>
          </a:xfrm>
          <a:prstGeom prst="rtTriangle">
            <a:avLst/>
          </a:prstGeom>
          <a:gradFill>
            <a:gsLst>
              <a:gs pos="0">
                <a:srgbClr val="00FFFF"/>
              </a:gs>
              <a:gs pos="50000">
                <a:srgbClr val="00C9FF"/>
              </a:gs>
              <a:gs pos="98246">
                <a:srgbClr val="0099FF"/>
              </a:gs>
              <a:gs pos="0">
                <a:srgbClr val="00FFFF"/>
              </a:gs>
            </a:gsLst>
            <a:lin ang="0" scaled="1"/>
          </a:gradFill>
          <a:ln>
            <a:noFill/>
          </a:ln>
          <a:effectLst/>
        </p:spPr>
        <p:txBody>
          <a:bodyPr vert="horz" wrap="square" lIns="36556" tIns="36556" rIns="36556" bIns="36556" numCol="1" anchor="t" anchorCtr="0" compatLnSpc="1">
            <a:prstTxWarp prst="textNoShape">
              <a:avLst/>
            </a:prstTxWarp>
          </a:bodyPr>
          <a:lstStyle/>
          <a:p>
            <a:pPr marL="0" marR="0" lvl="0" indent="0" defTabSz="914126" eaLnBrk="1" fontAlgn="base" latinLnBrk="0" hangingPunct="1">
              <a:lnSpc>
                <a:spcPct val="100000"/>
              </a:lnSpc>
              <a:spcBef>
                <a:spcPct val="0"/>
              </a:spcBef>
              <a:spcAft>
                <a:spcPct val="0"/>
              </a:spcAft>
              <a:buClrTx/>
              <a:buSzTx/>
              <a:buFontTx/>
              <a:buNone/>
              <a:tabLst/>
              <a:defRPr/>
            </a:pPr>
            <a:endParaRPr kumimoji="0" lang="en-US" sz="1799" b="0" i="0" u="none" strike="noStrike" kern="0" cap="none" spc="0" normalizeH="0" baseline="0" noProof="0">
              <a:ln>
                <a:noFill/>
              </a:ln>
              <a:solidFill>
                <a:srgbClr val="000000"/>
              </a:solidFill>
              <a:effectLst/>
              <a:uLnTx/>
              <a:uFillTx/>
              <a:ea typeface="MS PGothic" pitchFamily="34" charset="-128"/>
            </a:endParaRPr>
          </a:p>
        </p:txBody>
      </p:sp>
      <p:sp>
        <p:nvSpPr>
          <p:cNvPr id="13" name="Rectangle 12">
            <a:extLst>
              <a:ext uri="{FF2B5EF4-FFF2-40B4-BE49-F238E27FC236}">
                <a16:creationId xmlns:a16="http://schemas.microsoft.com/office/drawing/2014/main" id="{FBFC1639-CF78-4C0D-BF70-E0AD93858952}"/>
              </a:ext>
            </a:extLst>
          </p:cNvPr>
          <p:cNvSpPr/>
          <p:nvPr userDrawn="1"/>
        </p:nvSpPr>
        <p:spPr>
          <a:xfrm>
            <a:off x="9305131" y="0"/>
            <a:ext cx="2880519" cy="6858000"/>
          </a:xfrm>
          <a:prstGeom prst="rect">
            <a:avLst/>
          </a:prstGeom>
          <a:solidFill>
            <a:srgbClr val="FFFFFF"/>
          </a:solidFill>
          <a:ln w="9525" cap="flat" cmpd="sng" algn="ctr">
            <a:noFill/>
            <a:prstDash val="solid"/>
          </a:ln>
          <a:effectLst/>
        </p:spPr>
        <p:txBody>
          <a:bodyPr lIns="121867" tIns="0" rIns="121867" bIns="0" rtlCol="0" anchor="ctr"/>
          <a:lstStyle/>
          <a:p>
            <a:pPr marL="0" marR="0" lvl="0" indent="0" algn="ctr" defTabSz="914126" eaLnBrk="1" fontAlgn="base" latinLnBrk="0" hangingPunct="1">
              <a:lnSpc>
                <a:spcPct val="80000"/>
              </a:lnSpc>
              <a:spcBef>
                <a:spcPct val="0"/>
              </a:spcBef>
              <a:spcAft>
                <a:spcPct val="0"/>
              </a:spcAft>
              <a:buClrTx/>
              <a:buSzTx/>
              <a:buFontTx/>
              <a:buNone/>
              <a:tabLst/>
              <a:defRPr/>
            </a:pPr>
            <a:endParaRPr kumimoji="0" lang="en-US" sz="1799" b="1" i="0" u="none" strike="noStrike" kern="0" cap="none" spc="0" normalizeH="0" baseline="0" noProof="0" dirty="0">
              <a:ln>
                <a:noFill/>
              </a:ln>
              <a:solidFill>
                <a:srgbClr val="FFFFFF"/>
              </a:solidFill>
              <a:effectLst/>
              <a:uLnTx/>
              <a:uFillTx/>
              <a:latin typeface="Arial" panose="020B0604020202020204"/>
              <a:ea typeface="+mn-ea"/>
              <a:cs typeface="Arial" charset="0"/>
            </a:endParaRPr>
          </a:p>
        </p:txBody>
      </p:sp>
      <p:sp>
        <p:nvSpPr>
          <p:cNvPr id="15" name="AutoShape 4">
            <a:extLst>
              <a:ext uri="{FF2B5EF4-FFF2-40B4-BE49-F238E27FC236}">
                <a16:creationId xmlns:a16="http://schemas.microsoft.com/office/drawing/2014/main" id="{1C9D0D1B-1556-45DE-8E62-58DF6823BCE5}"/>
              </a:ext>
            </a:extLst>
          </p:cNvPr>
          <p:cNvSpPr>
            <a:spLocks noChangeAspect="1" noChangeArrowheads="1"/>
          </p:cNvSpPr>
          <p:nvPr userDrawn="1"/>
        </p:nvSpPr>
        <p:spPr bwMode="auto">
          <a:xfrm>
            <a:off x="9293261" y="5189519"/>
            <a:ext cx="2880517" cy="1668482"/>
          </a:xfrm>
          <a:prstGeom prst="rtTriangle">
            <a:avLst/>
          </a:prstGeom>
          <a:solidFill>
            <a:srgbClr val="666666"/>
          </a:solidFill>
          <a:ln>
            <a:noFill/>
          </a:ln>
          <a:effectLst/>
        </p:spPr>
        <p:txBody>
          <a:bodyPr vert="horz" wrap="square" lIns="36556" tIns="36556" rIns="36556" bIns="36556" numCol="1" anchor="t" anchorCtr="0" compatLnSpc="1">
            <a:prstTxWarp prst="textNoShape">
              <a:avLst/>
            </a:prstTxWarp>
          </a:bodyPr>
          <a:lstStyle/>
          <a:p>
            <a:pPr fontAlgn="base">
              <a:spcBef>
                <a:spcPct val="0"/>
              </a:spcBef>
              <a:spcAft>
                <a:spcPct val="0"/>
              </a:spcAft>
            </a:pPr>
            <a:endParaRPr lang="en-US">
              <a:solidFill>
                <a:srgbClr val="000000"/>
              </a:solidFill>
              <a:ea typeface="MS PGothic" pitchFamily="34" charset="-128"/>
            </a:endParaRPr>
          </a:p>
        </p:txBody>
      </p:sp>
      <p:sp>
        <p:nvSpPr>
          <p:cNvPr id="16" name="AutoShape 4">
            <a:extLst>
              <a:ext uri="{FF2B5EF4-FFF2-40B4-BE49-F238E27FC236}">
                <a16:creationId xmlns:a16="http://schemas.microsoft.com/office/drawing/2014/main" id="{A9089262-F6A2-4435-9664-EDC788B685C4}"/>
              </a:ext>
            </a:extLst>
          </p:cNvPr>
          <p:cNvSpPr>
            <a:spLocks noChangeAspect="1" noChangeArrowheads="1"/>
          </p:cNvSpPr>
          <p:nvPr userDrawn="1"/>
        </p:nvSpPr>
        <p:spPr bwMode="auto">
          <a:xfrm flipV="1">
            <a:off x="9305130" y="1477258"/>
            <a:ext cx="2880519" cy="1668483"/>
          </a:xfrm>
          <a:prstGeom prst="rtTriangle">
            <a:avLst/>
          </a:prstGeom>
          <a:solidFill>
            <a:srgbClr val="CCCCCC"/>
          </a:solidFill>
          <a:ln>
            <a:noFill/>
          </a:ln>
          <a:effectLst/>
        </p:spPr>
        <p:txBody>
          <a:bodyPr vert="horz" wrap="square" lIns="36556" tIns="36556" rIns="36556" bIns="36556" numCol="1" anchor="t" anchorCtr="0" compatLnSpc="1">
            <a:prstTxWarp prst="textNoShape">
              <a:avLst/>
            </a:prstTxWarp>
          </a:bodyPr>
          <a:lstStyle/>
          <a:p>
            <a:pPr fontAlgn="base">
              <a:spcBef>
                <a:spcPct val="0"/>
              </a:spcBef>
              <a:spcAft>
                <a:spcPct val="0"/>
              </a:spcAft>
            </a:pPr>
            <a:endParaRPr lang="en-US">
              <a:solidFill>
                <a:srgbClr val="000000"/>
              </a:solidFill>
              <a:ea typeface="MS PGothic" pitchFamily="34" charset="-128"/>
            </a:endParaRPr>
          </a:p>
        </p:txBody>
      </p:sp>
      <p:sp>
        <p:nvSpPr>
          <p:cNvPr id="17" name="Rectangle 16">
            <a:extLst>
              <a:ext uri="{FF2B5EF4-FFF2-40B4-BE49-F238E27FC236}">
                <a16:creationId xmlns:a16="http://schemas.microsoft.com/office/drawing/2014/main" id="{72C51C97-1B13-4560-8381-70F9ADDDF195}"/>
              </a:ext>
            </a:extLst>
          </p:cNvPr>
          <p:cNvSpPr/>
          <p:nvPr userDrawn="1"/>
        </p:nvSpPr>
        <p:spPr>
          <a:xfrm>
            <a:off x="9305130" y="1"/>
            <a:ext cx="2880519" cy="1476651"/>
          </a:xfrm>
          <a:prstGeom prst="rect">
            <a:avLst/>
          </a:prstGeom>
          <a:solidFill>
            <a:srgbClr val="CCCCCC"/>
          </a:solidFill>
          <a:ln w="9525" cap="flat" cmpd="sng" algn="ctr">
            <a:noFill/>
            <a:prstDash val="solid"/>
          </a:ln>
          <a:effectLst/>
        </p:spPr>
        <p:txBody>
          <a:bodyPr lIns="121867" tIns="0" rIns="121867" bIns="0" rtlCol="0" anchor="ctr"/>
          <a:lstStyle/>
          <a:p>
            <a:pPr marL="0" marR="0" lvl="0" indent="0" algn="ctr" defTabSz="914126" eaLnBrk="1" fontAlgn="base" latinLnBrk="0" hangingPunct="1">
              <a:lnSpc>
                <a:spcPct val="80000"/>
              </a:lnSpc>
              <a:spcBef>
                <a:spcPct val="0"/>
              </a:spcBef>
              <a:spcAft>
                <a:spcPct val="0"/>
              </a:spcAft>
              <a:buClrTx/>
              <a:buSzTx/>
              <a:buFontTx/>
              <a:buNone/>
              <a:tabLst/>
              <a:defRPr/>
            </a:pPr>
            <a:endParaRPr kumimoji="0" lang="en-US" sz="1799" b="1" i="0" u="none" strike="noStrike" kern="0" cap="none" spc="0" normalizeH="0" baseline="0" noProof="0" dirty="0">
              <a:ln>
                <a:noFill/>
              </a:ln>
              <a:solidFill>
                <a:srgbClr val="FFFFFF"/>
              </a:solidFill>
              <a:effectLst/>
              <a:uLnTx/>
              <a:uFillTx/>
              <a:latin typeface="Arial" panose="020B0604020202020204"/>
              <a:ea typeface="+mn-ea"/>
              <a:cs typeface="Arial" charset="0"/>
            </a:endParaRPr>
          </a:p>
        </p:txBody>
      </p:sp>
    </p:spTree>
    <p:extLst>
      <p:ext uri="{BB962C8B-B14F-4D97-AF65-F5344CB8AC3E}">
        <p14:creationId xmlns:p14="http://schemas.microsoft.com/office/powerpoint/2010/main" val="914070911"/>
      </p:ext>
    </p:extLst>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ver 4">
    <p:spTree>
      <p:nvGrpSpPr>
        <p:cNvPr id="1" name=""/>
        <p:cNvGrpSpPr/>
        <p:nvPr/>
      </p:nvGrpSpPr>
      <p:grpSpPr>
        <a:xfrm>
          <a:off x="0" y="0"/>
          <a:ext cx="0" cy="0"/>
          <a:chOff x="0" y="0"/>
          <a:chExt cx="0" cy="0"/>
        </a:xfrm>
      </p:grpSpPr>
      <p:sp>
        <p:nvSpPr>
          <p:cNvPr id="11" name="AutoShape 4">
            <a:extLst>
              <a:ext uri="{FF2B5EF4-FFF2-40B4-BE49-F238E27FC236}">
                <a16:creationId xmlns:a16="http://schemas.microsoft.com/office/drawing/2014/main" id="{38485FBB-798F-4D6A-9310-743FFC812F66}"/>
              </a:ext>
            </a:extLst>
          </p:cNvPr>
          <p:cNvSpPr>
            <a:spLocks noChangeAspect="1" noChangeArrowheads="1"/>
          </p:cNvSpPr>
          <p:nvPr userDrawn="1"/>
        </p:nvSpPr>
        <p:spPr bwMode="auto">
          <a:xfrm>
            <a:off x="0" y="4114800"/>
            <a:ext cx="4735942" cy="2743200"/>
          </a:xfrm>
          <a:prstGeom prst="rtTriangle">
            <a:avLst/>
          </a:prstGeom>
          <a:gradFill>
            <a:gsLst>
              <a:gs pos="0">
                <a:srgbClr val="00FFFF"/>
              </a:gs>
              <a:gs pos="50000">
                <a:srgbClr val="00C9FF"/>
              </a:gs>
              <a:gs pos="98246">
                <a:srgbClr val="00FFFF"/>
              </a:gs>
              <a:gs pos="0">
                <a:srgbClr val="0099FF"/>
              </a:gs>
            </a:gsLst>
            <a:lin ang="0" scaled="1"/>
          </a:gradFill>
          <a:ln>
            <a:noFill/>
          </a:ln>
          <a:effectLst/>
        </p:spPr>
        <p:txBody>
          <a:bodyPr vert="horz" wrap="square" lIns="36556" tIns="36556" rIns="36556" bIns="36556" numCol="1" anchor="t" anchorCtr="0" compatLnSpc="1">
            <a:prstTxWarp prst="textNoShape">
              <a:avLst/>
            </a:prstTxWarp>
          </a:bodyPr>
          <a:lstStyle/>
          <a:p>
            <a:pPr marL="0" marR="0" lvl="0" indent="0" defTabSz="914126" eaLnBrk="1" fontAlgn="base" latinLnBrk="0" hangingPunct="1">
              <a:lnSpc>
                <a:spcPct val="100000"/>
              </a:lnSpc>
              <a:spcBef>
                <a:spcPct val="0"/>
              </a:spcBef>
              <a:spcAft>
                <a:spcPct val="0"/>
              </a:spcAft>
              <a:buClrTx/>
              <a:buSzTx/>
              <a:buFontTx/>
              <a:buNone/>
              <a:tabLst/>
              <a:defRPr/>
            </a:pPr>
            <a:endParaRPr kumimoji="0" lang="en-US" sz="1799" b="0" i="0" u="none" strike="noStrike" kern="0" cap="none" spc="0" normalizeH="0" baseline="0" noProof="0">
              <a:ln>
                <a:noFill/>
              </a:ln>
              <a:solidFill>
                <a:srgbClr val="000000"/>
              </a:solidFill>
              <a:effectLst/>
              <a:uLnTx/>
              <a:uFillTx/>
              <a:ea typeface="MS PGothic" pitchFamily="34" charset="-128"/>
            </a:endParaRPr>
          </a:p>
        </p:txBody>
      </p:sp>
      <p:pic>
        <p:nvPicPr>
          <p:cNvPr id="13" name="Picture 3">
            <a:extLst>
              <a:ext uri="{FF2B5EF4-FFF2-40B4-BE49-F238E27FC236}">
                <a16:creationId xmlns:a16="http://schemas.microsoft.com/office/drawing/2014/main" id="{1ECD35CA-1C2B-4F9C-9D2F-A513C22F1D9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l="14581"/>
          <a:stretch>
            <a:fillRect/>
          </a:stretch>
        </p:blipFill>
        <p:spPr bwMode="auto">
          <a:xfrm>
            <a:off x="4454952" y="1617662"/>
            <a:ext cx="7730699" cy="524033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2" name="Title 1">
            <a:extLst>
              <a:ext uri="{FF2B5EF4-FFF2-40B4-BE49-F238E27FC236}">
                <a16:creationId xmlns:a16="http://schemas.microsoft.com/office/drawing/2014/main" id="{043E19B4-84A1-47DD-B01B-CCD8F85664F9}"/>
              </a:ext>
            </a:extLst>
          </p:cNvPr>
          <p:cNvSpPr>
            <a:spLocks noGrp="1"/>
          </p:cNvSpPr>
          <p:nvPr>
            <p:ph type="title" hasCustomPrompt="1"/>
          </p:nvPr>
        </p:nvSpPr>
        <p:spPr>
          <a:xfrm>
            <a:off x="603345" y="1517904"/>
            <a:ext cx="8547414" cy="832104"/>
          </a:xfrm>
        </p:spPr>
        <p:txBody>
          <a:bodyPr/>
          <a:lstStyle>
            <a:lvl1pPr>
              <a:defRPr/>
            </a:lvl1pPr>
          </a:lstStyle>
          <a:p>
            <a:r>
              <a:rPr lang="en-US" dirty="0"/>
              <a:t>Click to enter presentation title</a:t>
            </a:r>
          </a:p>
        </p:txBody>
      </p:sp>
      <p:sp>
        <p:nvSpPr>
          <p:cNvPr id="12" name="Text Placeholder 11">
            <a:extLst>
              <a:ext uri="{FF2B5EF4-FFF2-40B4-BE49-F238E27FC236}">
                <a16:creationId xmlns:a16="http://schemas.microsoft.com/office/drawing/2014/main" id="{88319E07-9352-4F02-AAEE-A1442A295E26}"/>
              </a:ext>
            </a:extLst>
          </p:cNvPr>
          <p:cNvSpPr>
            <a:spLocks noGrp="1"/>
          </p:cNvSpPr>
          <p:nvPr>
            <p:ph type="body" sz="quarter" idx="12" hasCustomPrompt="1"/>
          </p:nvPr>
        </p:nvSpPr>
        <p:spPr>
          <a:xfrm>
            <a:off x="603092" y="2633472"/>
            <a:ext cx="7733809" cy="612648"/>
          </a:xfrm>
        </p:spPr>
        <p:txBody>
          <a:bodyPr/>
          <a:lstStyle>
            <a:lvl1pPr marL="0" indent="0">
              <a:buNone/>
              <a:defRPr/>
            </a:lvl1pPr>
          </a:lstStyle>
          <a:p>
            <a:pPr lvl="0"/>
            <a:r>
              <a:rPr lang="en-US" dirty="0"/>
              <a:t>Click to enter presentation text</a:t>
            </a:r>
          </a:p>
        </p:txBody>
      </p:sp>
      <p:sp>
        <p:nvSpPr>
          <p:cNvPr id="14" name="Text Placeholder 13">
            <a:extLst>
              <a:ext uri="{FF2B5EF4-FFF2-40B4-BE49-F238E27FC236}">
                <a16:creationId xmlns:a16="http://schemas.microsoft.com/office/drawing/2014/main" id="{D21CB855-D148-4D9C-B2EB-999FD9DB8A65}"/>
              </a:ext>
            </a:extLst>
          </p:cNvPr>
          <p:cNvSpPr>
            <a:spLocks noGrp="1"/>
          </p:cNvSpPr>
          <p:nvPr>
            <p:ph type="body" sz="quarter" idx="13" hasCustomPrompt="1"/>
          </p:nvPr>
        </p:nvSpPr>
        <p:spPr>
          <a:xfrm>
            <a:off x="603092" y="3666744"/>
            <a:ext cx="2961884" cy="512064"/>
          </a:xfrm>
        </p:spPr>
        <p:txBody>
          <a:bodyPr/>
          <a:lstStyle>
            <a:lvl1pPr marL="0" indent="0">
              <a:lnSpc>
                <a:spcPct val="100000"/>
              </a:lnSpc>
              <a:spcBef>
                <a:spcPts val="0"/>
              </a:spcBef>
              <a:buNone/>
              <a:defRPr sz="1600"/>
            </a:lvl1pPr>
            <a:lvl2pPr>
              <a:defRPr sz="1600"/>
            </a:lvl2pPr>
            <a:lvl3pPr>
              <a:defRPr sz="1600"/>
            </a:lvl3pPr>
            <a:lvl4pPr>
              <a:defRPr sz="1600"/>
            </a:lvl4pPr>
            <a:lvl5pPr>
              <a:defRPr sz="1600"/>
            </a:lvl5pPr>
          </a:lstStyle>
          <a:p>
            <a:pPr lvl="0"/>
            <a:r>
              <a:rPr lang="en-US" dirty="0"/>
              <a:t>Presenter name or location</a:t>
            </a:r>
            <a:br>
              <a:rPr lang="en-US" dirty="0"/>
            </a:br>
            <a:r>
              <a:rPr lang="en-US" dirty="0"/>
              <a:t>Date</a:t>
            </a:r>
          </a:p>
        </p:txBody>
      </p:sp>
      <p:pic>
        <p:nvPicPr>
          <p:cNvPr id="8" name="Picture 7">
            <a:extLst>
              <a:ext uri="{FF2B5EF4-FFF2-40B4-BE49-F238E27FC236}">
                <a16:creationId xmlns:a16="http://schemas.microsoft.com/office/drawing/2014/main" id="{8B2F76E4-BB15-4ADE-AABC-2B313BBC43D5}"/>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5442" y="562226"/>
            <a:ext cx="1603262" cy="517886"/>
          </a:xfrm>
          <a:prstGeom prst="rect">
            <a:avLst/>
          </a:prstGeom>
          <a:noFill/>
        </p:spPr>
      </p:pic>
    </p:spTree>
    <p:extLst>
      <p:ext uri="{BB962C8B-B14F-4D97-AF65-F5344CB8AC3E}">
        <p14:creationId xmlns:p14="http://schemas.microsoft.com/office/powerpoint/2010/main" val="12445051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ver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3E19B4-84A1-47DD-B01B-CCD8F85664F9}"/>
              </a:ext>
            </a:extLst>
          </p:cNvPr>
          <p:cNvSpPr>
            <a:spLocks noGrp="1"/>
          </p:cNvSpPr>
          <p:nvPr>
            <p:ph type="title" hasCustomPrompt="1"/>
          </p:nvPr>
        </p:nvSpPr>
        <p:spPr>
          <a:xfrm>
            <a:off x="603345" y="1517904"/>
            <a:ext cx="7733809" cy="832104"/>
          </a:xfrm>
        </p:spPr>
        <p:txBody>
          <a:bodyPr/>
          <a:lstStyle>
            <a:lvl1pPr>
              <a:defRPr/>
            </a:lvl1pPr>
          </a:lstStyle>
          <a:p>
            <a:r>
              <a:rPr lang="en-US" dirty="0"/>
              <a:t>Click to enter presentation title</a:t>
            </a:r>
          </a:p>
        </p:txBody>
      </p:sp>
      <p:sp>
        <p:nvSpPr>
          <p:cNvPr id="12" name="Text Placeholder 11">
            <a:extLst>
              <a:ext uri="{FF2B5EF4-FFF2-40B4-BE49-F238E27FC236}">
                <a16:creationId xmlns:a16="http://schemas.microsoft.com/office/drawing/2014/main" id="{88319E07-9352-4F02-AAEE-A1442A295E26}"/>
              </a:ext>
            </a:extLst>
          </p:cNvPr>
          <p:cNvSpPr>
            <a:spLocks noGrp="1"/>
          </p:cNvSpPr>
          <p:nvPr>
            <p:ph type="body" sz="quarter" idx="12" hasCustomPrompt="1"/>
          </p:nvPr>
        </p:nvSpPr>
        <p:spPr>
          <a:xfrm>
            <a:off x="603092" y="2798064"/>
            <a:ext cx="7733809" cy="1225296"/>
          </a:xfrm>
        </p:spPr>
        <p:txBody>
          <a:bodyPr/>
          <a:lstStyle>
            <a:lvl1pPr marL="0" indent="0">
              <a:buNone/>
              <a:defRPr/>
            </a:lvl1pPr>
          </a:lstStyle>
          <a:p>
            <a:pPr lvl="0"/>
            <a:r>
              <a:rPr lang="en-US" dirty="0"/>
              <a:t>Click to enter presentation text</a:t>
            </a:r>
          </a:p>
        </p:txBody>
      </p:sp>
      <p:sp>
        <p:nvSpPr>
          <p:cNvPr id="14" name="Text Placeholder 13">
            <a:extLst>
              <a:ext uri="{FF2B5EF4-FFF2-40B4-BE49-F238E27FC236}">
                <a16:creationId xmlns:a16="http://schemas.microsoft.com/office/drawing/2014/main" id="{D21CB855-D148-4D9C-B2EB-999FD9DB8A65}"/>
              </a:ext>
            </a:extLst>
          </p:cNvPr>
          <p:cNvSpPr>
            <a:spLocks noGrp="1"/>
          </p:cNvSpPr>
          <p:nvPr>
            <p:ph type="body" sz="quarter" idx="13" hasCustomPrompt="1"/>
          </p:nvPr>
        </p:nvSpPr>
        <p:spPr>
          <a:xfrm>
            <a:off x="603092" y="5568696"/>
            <a:ext cx="2961884" cy="512064"/>
          </a:xfrm>
        </p:spPr>
        <p:txBody>
          <a:bodyPr/>
          <a:lstStyle>
            <a:lvl1pPr marL="0" indent="0">
              <a:lnSpc>
                <a:spcPct val="100000"/>
              </a:lnSpc>
              <a:spcBef>
                <a:spcPts val="0"/>
              </a:spcBef>
              <a:buNone/>
              <a:defRPr sz="1600"/>
            </a:lvl1pPr>
            <a:lvl2pPr>
              <a:defRPr sz="1600"/>
            </a:lvl2pPr>
            <a:lvl3pPr>
              <a:defRPr sz="1600"/>
            </a:lvl3pPr>
            <a:lvl4pPr>
              <a:defRPr sz="1600"/>
            </a:lvl4pPr>
            <a:lvl5pPr>
              <a:defRPr sz="1600"/>
            </a:lvl5pPr>
          </a:lstStyle>
          <a:p>
            <a:pPr lvl="0"/>
            <a:r>
              <a:rPr lang="en-US" dirty="0"/>
              <a:t>Presenter name or location</a:t>
            </a:r>
            <a:br>
              <a:rPr lang="en-US" dirty="0"/>
            </a:br>
            <a:r>
              <a:rPr lang="en-US" dirty="0"/>
              <a:t>Date</a:t>
            </a:r>
          </a:p>
        </p:txBody>
      </p:sp>
      <p:pic>
        <p:nvPicPr>
          <p:cNvPr id="8" name="Picture 7">
            <a:extLst>
              <a:ext uri="{FF2B5EF4-FFF2-40B4-BE49-F238E27FC236}">
                <a16:creationId xmlns:a16="http://schemas.microsoft.com/office/drawing/2014/main" id="{8B2F76E4-BB15-4ADE-AABC-2B313BBC43D5}"/>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5442" y="562226"/>
            <a:ext cx="1603262" cy="517886"/>
          </a:xfrm>
          <a:prstGeom prst="rect">
            <a:avLst/>
          </a:prstGeom>
          <a:noFill/>
        </p:spPr>
      </p:pic>
      <p:sp>
        <p:nvSpPr>
          <p:cNvPr id="9" name="Parallelogram 1">
            <a:extLst>
              <a:ext uri="{FF2B5EF4-FFF2-40B4-BE49-F238E27FC236}">
                <a16:creationId xmlns:a16="http://schemas.microsoft.com/office/drawing/2014/main" id="{BF0C7808-B700-4322-BC29-49ED8C337F0E}"/>
              </a:ext>
            </a:extLst>
          </p:cNvPr>
          <p:cNvSpPr/>
          <p:nvPr userDrawn="1"/>
        </p:nvSpPr>
        <p:spPr>
          <a:xfrm flipH="1" flipV="1">
            <a:off x="10281372" y="437167"/>
            <a:ext cx="1904279" cy="3681663"/>
          </a:xfrm>
          <a:custGeom>
            <a:avLst/>
            <a:gdLst>
              <a:gd name="connsiteX0" fmla="*/ 0 w 2286000"/>
              <a:gd name="connsiteY0" fmla="*/ 2454442 h 2454442"/>
              <a:gd name="connsiteX1" fmla="*/ 571500 w 2286000"/>
              <a:gd name="connsiteY1" fmla="*/ 0 h 2454442"/>
              <a:gd name="connsiteX2" fmla="*/ 2286000 w 2286000"/>
              <a:gd name="connsiteY2" fmla="*/ 0 h 2454442"/>
              <a:gd name="connsiteX3" fmla="*/ 1714500 w 2286000"/>
              <a:gd name="connsiteY3" fmla="*/ 2454442 h 2454442"/>
              <a:gd name="connsiteX4" fmla="*/ 0 w 2286000"/>
              <a:gd name="connsiteY4" fmla="*/ 2454442 h 2454442"/>
              <a:gd name="connsiteX0" fmla="*/ 0 w 3579395"/>
              <a:gd name="connsiteY0" fmla="*/ 2454442 h 2454442"/>
              <a:gd name="connsiteX1" fmla="*/ 571500 w 3579395"/>
              <a:gd name="connsiteY1" fmla="*/ 0 h 2454442"/>
              <a:gd name="connsiteX2" fmla="*/ 2286000 w 3579395"/>
              <a:gd name="connsiteY2" fmla="*/ 0 h 2454442"/>
              <a:gd name="connsiteX3" fmla="*/ 3579395 w 3579395"/>
              <a:gd name="connsiteY3" fmla="*/ 1648326 h 2454442"/>
              <a:gd name="connsiteX4" fmla="*/ 0 w 3579395"/>
              <a:gd name="connsiteY4" fmla="*/ 2454442 h 2454442"/>
              <a:gd name="connsiteX0" fmla="*/ 0 w 3579395"/>
              <a:gd name="connsiteY0" fmla="*/ 3200400 h 3200400"/>
              <a:gd name="connsiteX1" fmla="*/ 571500 w 3579395"/>
              <a:gd name="connsiteY1" fmla="*/ 745958 h 3200400"/>
              <a:gd name="connsiteX2" fmla="*/ 3537284 w 3579395"/>
              <a:gd name="connsiteY2" fmla="*/ 0 h 3200400"/>
              <a:gd name="connsiteX3" fmla="*/ 3579395 w 3579395"/>
              <a:gd name="connsiteY3" fmla="*/ 2394284 h 3200400"/>
              <a:gd name="connsiteX4" fmla="*/ 0 w 3579395"/>
              <a:gd name="connsiteY4" fmla="*/ 3200400 h 3200400"/>
              <a:gd name="connsiteX0" fmla="*/ 0 w 3639553"/>
              <a:gd name="connsiteY0" fmla="*/ 3200400 h 3200400"/>
              <a:gd name="connsiteX1" fmla="*/ 571500 w 3639553"/>
              <a:gd name="connsiteY1" fmla="*/ 745958 h 3200400"/>
              <a:gd name="connsiteX2" fmla="*/ 3537284 w 3639553"/>
              <a:gd name="connsiteY2" fmla="*/ 0 h 3200400"/>
              <a:gd name="connsiteX3" fmla="*/ 3639553 w 3639553"/>
              <a:gd name="connsiteY3" fmla="*/ 2406316 h 3200400"/>
              <a:gd name="connsiteX4" fmla="*/ 0 w 3639553"/>
              <a:gd name="connsiteY4" fmla="*/ 3200400 h 3200400"/>
              <a:gd name="connsiteX0" fmla="*/ 0 w 3639553"/>
              <a:gd name="connsiteY0" fmla="*/ 3200400 h 3200400"/>
              <a:gd name="connsiteX1" fmla="*/ 571500 w 3639553"/>
              <a:gd name="connsiteY1" fmla="*/ 745958 h 3200400"/>
              <a:gd name="connsiteX2" fmla="*/ 3609473 w 3639553"/>
              <a:gd name="connsiteY2" fmla="*/ 0 h 3200400"/>
              <a:gd name="connsiteX3" fmla="*/ 3639553 w 3639553"/>
              <a:gd name="connsiteY3" fmla="*/ 2406316 h 3200400"/>
              <a:gd name="connsiteX4" fmla="*/ 0 w 3639553"/>
              <a:gd name="connsiteY4" fmla="*/ 3200400 h 3200400"/>
              <a:gd name="connsiteX0" fmla="*/ 1221206 w 3068053"/>
              <a:gd name="connsiteY0" fmla="*/ 3392905 h 3392905"/>
              <a:gd name="connsiteX1" fmla="*/ 0 w 3068053"/>
              <a:gd name="connsiteY1" fmla="*/ 745958 h 3392905"/>
              <a:gd name="connsiteX2" fmla="*/ 3037973 w 3068053"/>
              <a:gd name="connsiteY2" fmla="*/ 0 h 3392905"/>
              <a:gd name="connsiteX3" fmla="*/ 3068053 w 3068053"/>
              <a:gd name="connsiteY3" fmla="*/ 2406316 h 3392905"/>
              <a:gd name="connsiteX4" fmla="*/ 1221206 w 3068053"/>
              <a:gd name="connsiteY4" fmla="*/ 3392905 h 3392905"/>
              <a:gd name="connsiteX0" fmla="*/ 0 w 1846847"/>
              <a:gd name="connsiteY0" fmla="*/ 3392905 h 3392905"/>
              <a:gd name="connsiteX1" fmla="*/ 6015 w 1846847"/>
              <a:gd name="connsiteY1" fmla="*/ 1130969 h 3392905"/>
              <a:gd name="connsiteX2" fmla="*/ 1816767 w 1846847"/>
              <a:gd name="connsiteY2" fmla="*/ 0 h 3392905"/>
              <a:gd name="connsiteX3" fmla="*/ 1846847 w 1846847"/>
              <a:gd name="connsiteY3" fmla="*/ 2406316 h 3392905"/>
              <a:gd name="connsiteX4" fmla="*/ 0 w 1846847"/>
              <a:gd name="connsiteY4" fmla="*/ 3392905 h 3392905"/>
              <a:gd name="connsiteX0" fmla="*/ 0 w 1846847"/>
              <a:gd name="connsiteY0" fmla="*/ 3392905 h 3392905"/>
              <a:gd name="connsiteX1" fmla="*/ 6015 w 1846847"/>
              <a:gd name="connsiteY1" fmla="*/ 1082843 h 3392905"/>
              <a:gd name="connsiteX2" fmla="*/ 1816767 w 1846847"/>
              <a:gd name="connsiteY2" fmla="*/ 0 h 3392905"/>
              <a:gd name="connsiteX3" fmla="*/ 1846847 w 1846847"/>
              <a:gd name="connsiteY3" fmla="*/ 2406316 h 3392905"/>
              <a:gd name="connsiteX4" fmla="*/ 0 w 1846847"/>
              <a:gd name="connsiteY4" fmla="*/ 3392905 h 3392905"/>
              <a:gd name="connsiteX0" fmla="*/ 0 w 1846847"/>
              <a:gd name="connsiteY0" fmla="*/ 3392905 h 3392905"/>
              <a:gd name="connsiteX1" fmla="*/ 6015 w 1846847"/>
              <a:gd name="connsiteY1" fmla="*/ 1082843 h 3392905"/>
              <a:gd name="connsiteX2" fmla="*/ 1816767 w 1846847"/>
              <a:gd name="connsiteY2" fmla="*/ 0 h 3392905"/>
              <a:gd name="connsiteX3" fmla="*/ 1846847 w 1846847"/>
              <a:gd name="connsiteY3" fmla="*/ 2406316 h 3392905"/>
              <a:gd name="connsiteX4" fmla="*/ 0 w 1846847"/>
              <a:gd name="connsiteY4" fmla="*/ 3392905 h 3392905"/>
              <a:gd name="connsiteX0" fmla="*/ 15649 w 1840832"/>
              <a:gd name="connsiteY0" fmla="*/ 3459650 h 3459650"/>
              <a:gd name="connsiteX1" fmla="*/ 0 w 1840832"/>
              <a:gd name="connsiteY1" fmla="*/ 1082843 h 3459650"/>
              <a:gd name="connsiteX2" fmla="*/ 1810752 w 1840832"/>
              <a:gd name="connsiteY2" fmla="*/ 0 h 3459650"/>
              <a:gd name="connsiteX3" fmla="*/ 1840832 w 1840832"/>
              <a:gd name="connsiteY3" fmla="*/ 2406316 h 3459650"/>
              <a:gd name="connsiteX4" fmla="*/ 15649 w 1840832"/>
              <a:gd name="connsiteY4" fmla="*/ 3459650 h 3459650"/>
              <a:gd name="connsiteX0" fmla="*/ 27494 w 1840832"/>
              <a:gd name="connsiteY0" fmla="*/ 3437401 h 3437401"/>
              <a:gd name="connsiteX1" fmla="*/ 0 w 1840832"/>
              <a:gd name="connsiteY1" fmla="*/ 1082843 h 3437401"/>
              <a:gd name="connsiteX2" fmla="*/ 1810752 w 1840832"/>
              <a:gd name="connsiteY2" fmla="*/ 0 h 3437401"/>
              <a:gd name="connsiteX3" fmla="*/ 1840832 w 1840832"/>
              <a:gd name="connsiteY3" fmla="*/ 2406316 h 3437401"/>
              <a:gd name="connsiteX4" fmla="*/ 27494 w 1840832"/>
              <a:gd name="connsiteY4" fmla="*/ 3437401 h 3437401"/>
              <a:gd name="connsiteX0" fmla="*/ 3804 w 1840832"/>
              <a:gd name="connsiteY0" fmla="*/ 3437401 h 3437401"/>
              <a:gd name="connsiteX1" fmla="*/ 0 w 1840832"/>
              <a:gd name="connsiteY1" fmla="*/ 1082843 h 3437401"/>
              <a:gd name="connsiteX2" fmla="*/ 1810752 w 1840832"/>
              <a:gd name="connsiteY2" fmla="*/ 0 h 3437401"/>
              <a:gd name="connsiteX3" fmla="*/ 1840832 w 1840832"/>
              <a:gd name="connsiteY3" fmla="*/ 2406316 h 3437401"/>
              <a:gd name="connsiteX4" fmla="*/ 3804 w 1840832"/>
              <a:gd name="connsiteY4" fmla="*/ 3437401 h 3437401"/>
              <a:gd name="connsiteX0" fmla="*/ 3804 w 1840832"/>
              <a:gd name="connsiteY0" fmla="*/ 3470774 h 3470774"/>
              <a:gd name="connsiteX1" fmla="*/ 0 w 1840832"/>
              <a:gd name="connsiteY1" fmla="*/ 1116216 h 3470774"/>
              <a:gd name="connsiteX2" fmla="*/ 1810752 w 1840832"/>
              <a:gd name="connsiteY2" fmla="*/ 0 h 3470774"/>
              <a:gd name="connsiteX3" fmla="*/ 1840832 w 1840832"/>
              <a:gd name="connsiteY3" fmla="*/ 2439689 h 3470774"/>
              <a:gd name="connsiteX4" fmla="*/ 3804 w 1840832"/>
              <a:gd name="connsiteY4" fmla="*/ 3470774 h 3470774"/>
              <a:gd name="connsiteX0" fmla="*/ 0 w 1837028"/>
              <a:gd name="connsiteY0" fmla="*/ 3470774 h 3470774"/>
              <a:gd name="connsiteX1" fmla="*/ 8040 w 1837028"/>
              <a:gd name="connsiteY1" fmla="*/ 1082843 h 3470774"/>
              <a:gd name="connsiteX2" fmla="*/ 1806948 w 1837028"/>
              <a:gd name="connsiteY2" fmla="*/ 0 h 3470774"/>
              <a:gd name="connsiteX3" fmla="*/ 1837028 w 1837028"/>
              <a:gd name="connsiteY3" fmla="*/ 2439689 h 3470774"/>
              <a:gd name="connsiteX4" fmla="*/ 0 w 1837028"/>
              <a:gd name="connsiteY4" fmla="*/ 3470774 h 3470774"/>
              <a:gd name="connsiteX0" fmla="*/ 0 w 1866172"/>
              <a:gd name="connsiteY0" fmla="*/ 3404028 h 3404028"/>
              <a:gd name="connsiteX1" fmla="*/ 8040 w 1866172"/>
              <a:gd name="connsiteY1" fmla="*/ 1016097 h 3404028"/>
              <a:gd name="connsiteX2" fmla="*/ 1866172 w 1866172"/>
              <a:gd name="connsiteY2" fmla="*/ 0 h 3404028"/>
              <a:gd name="connsiteX3" fmla="*/ 1837028 w 1866172"/>
              <a:gd name="connsiteY3" fmla="*/ 2372943 h 3404028"/>
              <a:gd name="connsiteX4" fmla="*/ 0 w 1866172"/>
              <a:gd name="connsiteY4" fmla="*/ 3404028 h 3404028"/>
              <a:gd name="connsiteX0" fmla="*/ 0 w 1866172"/>
              <a:gd name="connsiteY0" fmla="*/ 3404028 h 3404028"/>
              <a:gd name="connsiteX1" fmla="*/ 19886 w 1866172"/>
              <a:gd name="connsiteY1" fmla="*/ 982724 h 3404028"/>
              <a:gd name="connsiteX2" fmla="*/ 1866172 w 1866172"/>
              <a:gd name="connsiteY2" fmla="*/ 0 h 3404028"/>
              <a:gd name="connsiteX3" fmla="*/ 1837028 w 1866172"/>
              <a:gd name="connsiteY3" fmla="*/ 2372943 h 3404028"/>
              <a:gd name="connsiteX4" fmla="*/ 0 w 1866172"/>
              <a:gd name="connsiteY4" fmla="*/ 3404028 h 3404028"/>
              <a:gd name="connsiteX0" fmla="*/ 0 w 1866172"/>
              <a:gd name="connsiteY0" fmla="*/ 3404028 h 3404028"/>
              <a:gd name="connsiteX1" fmla="*/ 19886 w 1866172"/>
              <a:gd name="connsiteY1" fmla="*/ 982724 h 3404028"/>
              <a:gd name="connsiteX2" fmla="*/ 1866172 w 1866172"/>
              <a:gd name="connsiteY2" fmla="*/ 0 h 3404028"/>
              <a:gd name="connsiteX3" fmla="*/ 1837028 w 1866172"/>
              <a:gd name="connsiteY3" fmla="*/ 2384067 h 3404028"/>
              <a:gd name="connsiteX4" fmla="*/ 0 w 1866172"/>
              <a:gd name="connsiteY4" fmla="*/ 3404028 h 3404028"/>
              <a:gd name="connsiteX0" fmla="*/ 0 w 1866172"/>
              <a:gd name="connsiteY0" fmla="*/ 3404028 h 3404028"/>
              <a:gd name="connsiteX1" fmla="*/ 19886 w 1866172"/>
              <a:gd name="connsiteY1" fmla="*/ 982724 h 3404028"/>
              <a:gd name="connsiteX2" fmla="*/ 1866172 w 1866172"/>
              <a:gd name="connsiteY2" fmla="*/ 0 h 3404028"/>
              <a:gd name="connsiteX3" fmla="*/ 1860719 w 1866172"/>
              <a:gd name="connsiteY3" fmla="*/ 2384067 h 3404028"/>
              <a:gd name="connsiteX4" fmla="*/ 0 w 1866172"/>
              <a:gd name="connsiteY4" fmla="*/ 3404028 h 3404028"/>
              <a:gd name="connsiteX0" fmla="*/ 0 w 1866172"/>
              <a:gd name="connsiteY0" fmla="*/ 3404028 h 3404028"/>
              <a:gd name="connsiteX1" fmla="*/ 8040 w 1866172"/>
              <a:gd name="connsiteY1" fmla="*/ 993848 h 3404028"/>
              <a:gd name="connsiteX2" fmla="*/ 1866172 w 1866172"/>
              <a:gd name="connsiteY2" fmla="*/ 0 h 3404028"/>
              <a:gd name="connsiteX3" fmla="*/ 1860719 w 1866172"/>
              <a:gd name="connsiteY3" fmla="*/ 2384067 h 3404028"/>
              <a:gd name="connsiteX4" fmla="*/ 0 w 1866172"/>
              <a:gd name="connsiteY4" fmla="*/ 3404028 h 3404028"/>
              <a:gd name="connsiteX0" fmla="*/ 15650 w 1881822"/>
              <a:gd name="connsiteY0" fmla="*/ 3404028 h 3404028"/>
              <a:gd name="connsiteX1" fmla="*/ 0 w 1881822"/>
              <a:gd name="connsiteY1" fmla="*/ 1004973 h 3404028"/>
              <a:gd name="connsiteX2" fmla="*/ 1881822 w 1881822"/>
              <a:gd name="connsiteY2" fmla="*/ 0 h 3404028"/>
              <a:gd name="connsiteX3" fmla="*/ 1876369 w 1881822"/>
              <a:gd name="connsiteY3" fmla="*/ 2384067 h 3404028"/>
              <a:gd name="connsiteX4" fmla="*/ 15650 w 1881822"/>
              <a:gd name="connsiteY4" fmla="*/ 3404028 h 3404028"/>
              <a:gd name="connsiteX0" fmla="*/ 15650 w 1888435"/>
              <a:gd name="connsiteY0" fmla="*/ 3404028 h 3404028"/>
              <a:gd name="connsiteX1" fmla="*/ 0 w 1888435"/>
              <a:gd name="connsiteY1" fmla="*/ 1004973 h 3404028"/>
              <a:gd name="connsiteX2" fmla="*/ 1881822 w 1888435"/>
              <a:gd name="connsiteY2" fmla="*/ 0 h 3404028"/>
              <a:gd name="connsiteX3" fmla="*/ 1888214 w 1888435"/>
              <a:gd name="connsiteY3" fmla="*/ 2384067 h 3404028"/>
              <a:gd name="connsiteX4" fmla="*/ 15650 w 1888435"/>
              <a:gd name="connsiteY4" fmla="*/ 3404028 h 3404028"/>
              <a:gd name="connsiteX0" fmla="*/ 3806 w 1876591"/>
              <a:gd name="connsiteY0" fmla="*/ 3404028 h 3404028"/>
              <a:gd name="connsiteX1" fmla="*/ 0 w 1876591"/>
              <a:gd name="connsiteY1" fmla="*/ 1004973 h 3404028"/>
              <a:gd name="connsiteX2" fmla="*/ 1869978 w 1876591"/>
              <a:gd name="connsiteY2" fmla="*/ 0 h 3404028"/>
              <a:gd name="connsiteX3" fmla="*/ 1876370 w 1876591"/>
              <a:gd name="connsiteY3" fmla="*/ 2384067 h 3404028"/>
              <a:gd name="connsiteX4" fmla="*/ 3806 w 1876591"/>
              <a:gd name="connsiteY4" fmla="*/ 3404028 h 3404028"/>
              <a:gd name="connsiteX0" fmla="*/ 0 w 1872785"/>
              <a:gd name="connsiteY0" fmla="*/ 3404028 h 3404028"/>
              <a:gd name="connsiteX1" fmla="*/ 8039 w 1872785"/>
              <a:gd name="connsiteY1" fmla="*/ 1004973 h 3404028"/>
              <a:gd name="connsiteX2" fmla="*/ 1866172 w 1872785"/>
              <a:gd name="connsiteY2" fmla="*/ 0 h 3404028"/>
              <a:gd name="connsiteX3" fmla="*/ 1872564 w 1872785"/>
              <a:gd name="connsiteY3" fmla="*/ 2384067 h 3404028"/>
              <a:gd name="connsiteX4" fmla="*/ 0 w 1872785"/>
              <a:gd name="connsiteY4" fmla="*/ 3404028 h 3404028"/>
              <a:gd name="connsiteX0" fmla="*/ 0 w 1872947"/>
              <a:gd name="connsiteY0" fmla="*/ 3404028 h 3404028"/>
              <a:gd name="connsiteX1" fmla="*/ 8039 w 1872947"/>
              <a:gd name="connsiteY1" fmla="*/ 1004973 h 3404028"/>
              <a:gd name="connsiteX2" fmla="*/ 1870860 w 1872947"/>
              <a:gd name="connsiteY2" fmla="*/ 0 h 3404028"/>
              <a:gd name="connsiteX3" fmla="*/ 1872564 w 1872947"/>
              <a:gd name="connsiteY3" fmla="*/ 2384067 h 3404028"/>
              <a:gd name="connsiteX4" fmla="*/ 0 w 1872947"/>
              <a:gd name="connsiteY4" fmla="*/ 3404028 h 3404028"/>
              <a:gd name="connsiteX0" fmla="*/ 1338 w 1874285"/>
              <a:gd name="connsiteY0" fmla="*/ 3404028 h 3404028"/>
              <a:gd name="connsiteX1" fmla="*/ 0 w 1874285"/>
              <a:gd name="connsiteY1" fmla="*/ 1004973 h 3404028"/>
              <a:gd name="connsiteX2" fmla="*/ 1872198 w 1874285"/>
              <a:gd name="connsiteY2" fmla="*/ 0 h 3404028"/>
              <a:gd name="connsiteX3" fmla="*/ 1873902 w 1874285"/>
              <a:gd name="connsiteY3" fmla="*/ 2384067 h 3404028"/>
              <a:gd name="connsiteX4" fmla="*/ 1338 w 1874285"/>
              <a:gd name="connsiteY4" fmla="*/ 3404028 h 3404028"/>
              <a:gd name="connsiteX0" fmla="*/ 10715 w 1883662"/>
              <a:gd name="connsiteY0" fmla="*/ 3404028 h 3404028"/>
              <a:gd name="connsiteX1" fmla="*/ 0 w 1883662"/>
              <a:gd name="connsiteY1" fmla="*/ 1009377 h 3404028"/>
              <a:gd name="connsiteX2" fmla="*/ 1881575 w 1883662"/>
              <a:gd name="connsiteY2" fmla="*/ 0 h 3404028"/>
              <a:gd name="connsiteX3" fmla="*/ 1883279 w 1883662"/>
              <a:gd name="connsiteY3" fmla="*/ 2384067 h 3404028"/>
              <a:gd name="connsiteX4" fmla="*/ 10715 w 1883662"/>
              <a:gd name="connsiteY4" fmla="*/ 3404028 h 3404028"/>
              <a:gd name="connsiteX0" fmla="*/ 1338 w 1874285"/>
              <a:gd name="connsiteY0" fmla="*/ 3404028 h 3404028"/>
              <a:gd name="connsiteX1" fmla="*/ 0 w 1874285"/>
              <a:gd name="connsiteY1" fmla="*/ 1009377 h 3404028"/>
              <a:gd name="connsiteX2" fmla="*/ 1872198 w 1874285"/>
              <a:gd name="connsiteY2" fmla="*/ 0 h 3404028"/>
              <a:gd name="connsiteX3" fmla="*/ 1873902 w 1874285"/>
              <a:gd name="connsiteY3" fmla="*/ 2384067 h 3404028"/>
              <a:gd name="connsiteX4" fmla="*/ 1338 w 1874285"/>
              <a:gd name="connsiteY4" fmla="*/ 3404028 h 3404028"/>
              <a:gd name="connsiteX0" fmla="*/ 10715 w 1874285"/>
              <a:gd name="connsiteY0" fmla="*/ 3399625 h 3399625"/>
              <a:gd name="connsiteX1" fmla="*/ 0 w 1874285"/>
              <a:gd name="connsiteY1" fmla="*/ 1009377 h 3399625"/>
              <a:gd name="connsiteX2" fmla="*/ 1872198 w 1874285"/>
              <a:gd name="connsiteY2" fmla="*/ 0 h 3399625"/>
              <a:gd name="connsiteX3" fmla="*/ 1873902 w 1874285"/>
              <a:gd name="connsiteY3" fmla="*/ 2384067 h 3399625"/>
              <a:gd name="connsiteX4" fmla="*/ 10715 w 1874285"/>
              <a:gd name="connsiteY4" fmla="*/ 3399625 h 3399625"/>
              <a:gd name="connsiteX0" fmla="*/ 1338 w 1874285"/>
              <a:gd name="connsiteY0" fmla="*/ 3404029 h 3404029"/>
              <a:gd name="connsiteX1" fmla="*/ 0 w 1874285"/>
              <a:gd name="connsiteY1" fmla="*/ 1009377 h 3404029"/>
              <a:gd name="connsiteX2" fmla="*/ 1872198 w 1874285"/>
              <a:gd name="connsiteY2" fmla="*/ 0 h 3404029"/>
              <a:gd name="connsiteX3" fmla="*/ 1873902 w 1874285"/>
              <a:gd name="connsiteY3" fmla="*/ 2384067 h 3404029"/>
              <a:gd name="connsiteX4" fmla="*/ 1338 w 1874285"/>
              <a:gd name="connsiteY4" fmla="*/ 3404029 h 3404029"/>
              <a:gd name="connsiteX0" fmla="*/ 1338 w 1875229"/>
              <a:gd name="connsiteY0" fmla="*/ 3404029 h 3404029"/>
              <a:gd name="connsiteX1" fmla="*/ 0 w 1875229"/>
              <a:gd name="connsiteY1" fmla="*/ 1009377 h 3404029"/>
              <a:gd name="connsiteX2" fmla="*/ 1875229 w 1875229"/>
              <a:gd name="connsiteY2" fmla="*/ 0 h 3404029"/>
              <a:gd name="connsiteX3" fmla="*/ 1873902 w 1875229"/>
              <a:gd name="connsiteY3" fmla="*/ 2384067 h 3404029"/>
              <a:gd name="connsiteX4" fmla="*/ 1338 w 1875229"/>
              <a:gd name="connsiteY4" fmla="*/ 3404029 h 3404029"/>
              <a:gd name="connsiteX0" fmla="*/ 1338 w 1875229"/>
              <a:gd name="connsiteY0" fmla="*/ 3404029 h 3404029"/>
              <a:gd name="connsiteX1" fmla="*/ 0 w 1875229"/>
              <a:gd name="connsiteY1" fmla="*/ 1006530 h 3404029"/>
              <a:gd name="connsiteX2" fmla="*/ 1875229 w 1875229"/>
              <a:gd name="connsiteY2" fmla="*/ 0 h 3404029"/>
              <a:gd name="connsiteX3" fmla="*/ 1873902 w 1875229"/>
              <a:gd name="connsiteY3" fmla="*/ 2384067 h 3404029"/>
              <a:gd name="connsiteX4" fmla="*/ 1338 w 1875229"/>
              <a:gd name="connsiteY4" fmla="*/ 3404029 h 3404029"/>
              <a:gd name="connsiteX0" fmla="*/ 36517 w 1910408"/>
              <a:gd name="connsiteY0" fmla="*/ 3404029 h 3404029"/>
              <a:gd name="connsiteX1" fmla="*/ 35179 w 1910408"/>
              <a:gd name="connsiteY1" fmla="*/ 1006530 h 3404029"/>
              <a:gd name="connsiteX2" fmla="*/ 1910408 w 1910408"/>
              <a:gd name="connsiteY2" fmla="*/ 0 h 3404029"/>
              <a:gd name="connsiteX3" fmla="*/ 1909081 w 1910408"/>
              <a:gd name="connsiteY3" fmla="*/ 2384067 h 3404029"/>
              <a:gd name="connsiteX4" fmla="*/ 36517 w 1910408"/>
              <a:gd name="connsiteY4" fmla="*/ 3404029 h 3404029"/>
              <a:gd name="connsiteX0" fmla="*/ 36517 w 1910408"/>
              <a:gd name="connsiteY0" fmla="*/ 3404029 h 3404029"/>
              <a:gd name="connsiteX1" fmla="*/ 35179 w 1910408"/>
              <a:gd name="connsiteY1" fmla="*/ 1006530 h 3404029"/>
              <a:gd name="connsiteX2" fmla="*/ 1910408 w 1910408"/>
              <a:gd name="connsiteY2" fmla="*/ 0 h 3404029"/>
              <a:gd name="connsiteX3" fmla="*/ 1909081 w 1910408"/>
              <a:gd name="connsiteY3" fmla="*/ 2384067 h 3404029"/>
              <a:gd name="connsiteX4" fmla="*/ 36517 w 1910408"/>
              <a:gd name="connsiteY4" fmla="*/ 3404029 h 3404029"/>
              <a:gd name="connsiteX0" fmla="*/ 1338 w 1875229"/>
              <a:gd name="connsiteY0" fmla="*/ 3404029 h 3404029"/>
              <a:gd name="connsiteX1" fmla="*/ 0 w 1875229"/>
              <a:gd name="connsiteY1" fmla="*/ 1006530 h 3404029"/>
              <a:gd name="connsiteX2" fmla="*/ 1875229 w 1875229"/>
              <a:gd name="connsiteY2" fmla="*/ 0 h 3404029"/>
              <a:gd name="connsiteX3" fmla="*/ 1873902 w 1875229"/>
              <a:gd name="connsiteY3" fmla="*/ 2384067 h 3404029"/>
              <a:gd name="connsiteX4" fmla="*/ 1338 w 1875229"/>
              <a:gd name="connsiteY4" fmla="*/ 3404029 h 3404029"/>
              <a:gd name="connsiteX0" fmla="*/ 1338 w 1875229"/>
              <a:gd name="connsiteY0" fmla="*/ 3404029 h 3404029"/>
              <a:gd name="connsiteX1" fmla="*/ 0 w 1875229"/>
              <a:gd name="connsiteY1" fmla="*/ 1006530 h 3404029"/>
              <a:gd name="connsiteX2" fmla="*/ 1875229 w 1875229"/>
              <a:gd name="connsiteY2" fmla="*/ 0 h 3404029"/>
              <a:gd name="connsiteX3" fmla="*/ 1873902 w 1875229"/>
              <a:gd name="connsiteY3" fmla="*/ 2384067 h 3404029"/>
              <a:gd name="connsiteX4" fmla="*/ 1338 w 1875229"/>
              <a:gd name="connsiteY4" fmla="*/ 3404029 h 34040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5229" h="3404029">
                <a:moveTo>
                  <a:pt x="1338" y="3404029"/>
                </a:moveTo>
                <a:cubicBezTo>
                  <a:pt x="3343" y="2634008"/>
                  <a:pt x="6996" y="1722465"/>
                  <a:pt x="0" y="1006530"/>
                </a:cubicBezTo>
                <a:lnTo>
                  <a:pt x="1875229" y="0"/>
                </a:lnTo>
                <a:cubicBezTo>
                  <a:pt x="1873411" y="794689"/>
                  <a:pt x="1875720" y="1589378"/>
                  <a:pt x="1873902" y="2384067"/>
                </a:cubicBezTo>
                <a:lnTo>
                  <a:pt x="1338" y="3404029"/>
                </a:lnTo>
                <a:close/>
              </a:path>
            </a:pathLst>
          </a:custGeom>
          <a:gradFill rotWithShape="1">
            <a:gsLst>
              <a:gs pos="0">
                <a:srgbClr val="0099FF"/>
              </a:gs>
              <a:gs pos="50000">
                <a:srgbClr val="00C9FF"/>
              </a:gs>
              <a:gs pos="100000">
                <a:srgbClr val="00FFFF"/>
              </a:gs>
            </a:gsLst>
            <a:lin ang="0" scaled="1"/>
          </a:gradFill>
          <a:ln w="9525" cap="flat" cmpd="sng" algn="ctr">
            <a:noFill/>
            <a:prstDash val="solid"/>
          </a:ln>
          <a:effectLst/>
        </p:spPr>
        <p:txBody>
          <a:bodyPr lIns="121867" tIns="0" rIns="121867" bIns="0" rtlCol="0" anchor="ctr"/>
          <a:lstStyle/>
          <a:p>
            <a:pPr marL="0" marR="0" lvl="0" indent="0" algn="ctr" defTabSz="914126" eaLnBrk="1" fontAlgn="base" latinLnBrk="0" hangingPunct="1">
              <a:lnSpc>
                <a:spcPct val="80000"/>
              </a:lnSpc>
              <a:spcBef>
                <a:spcPct val="0"/>
              </a:spcBef>
              <a:spcAft>
                <a:spcPct val="0"/>
              </a:spcAft>
              <a:buClrTx/>
              <a:buSzTx/>
              <a:buFontTx/>
              <a:buNone/>
              <a:tabLst/>
              <a:defRPr/>
            </a:pPr>
            <a:endParaRPr kumimoji="0" lang="en-US" sz="1799" b="1" i="0" u="none" strike="noStrike" kern="0" cap="none" spc="0" normalizeH="0" baseline="0" noProof="0" dirty="0">
              <a:ln>
                <a:noFill/>
              </a:ln>
              <a:solidFill>
                <a:srgbClr val="FFFFFF"/>
              </a:solidFill>
              <a:effectLst/>
              <a:uLnTx/>
              <a:uFillTx/>
              <a:latin typeface="Arial" panose="020B0604020202020204"/>
              <a:ea typeface="+mn-ea"/>
              <a:cs typeface="Arial" charset="0"/>
            </a:endParaRPr>
          </a:p>
        </p:txBody>
      </p:sp>
      <p:sp>
        <p:nvSpPr>
          <p:cNvPr id="10" name="AutoShape 4">
            <a:extLst>
              <a:ext uri="{FF2B5EF4-FFF2-40B4-BE49-F238E27FC236}">
                <a16:creationId xmlns:a16="http://schemas.microsoft.com/office/drawing/2014/main" id="{8A452C94-F932-4FA4-B966-A02152BA5F28}"/>
              </a:ext>
            </a:extLst>
          </p:cNvPr>
          <p:cNvSpPr>
            <a:spLocks noChangeAspect="1" noChangeArrowheads="1"/>
          </p:cNvSpPr>
          <p:nvPr userDrawn="1"/>
        </p:nvSpPr>
        <p:spPr bwMode="auto">
          <a:xfrm flipH="1">
            <a:off x="5553270" y="4114800"/>
            <a:ext cx="4735942" cy="2743200"/>
          </a:xfrm>
          <a:prstGeom prst="rtTriangle">
            <a:avLst/>
          </a:prstGeom>
          <a:solidFill>
            <a:srgbClr val="CCCCCD"/>
          </a:solidFill>
          <a:ln>
            <a:noFill/>
          </a:ln>
          <a:effectLst/>
        </p:spPr>
        <p:txBody>
          <a:bodyPr vert="horz" wrap="square" lIns="36556" tIns="36556" rIns="36556" bIns="36556" numCol="1" anchor="t" anchorCtr="0" compatLnSpc="1">
            <a:prstTxWarp prst="textNoShape">
              <a:avLst/>
            </a:prstTxWarp>
          </a:bodyPr>
          <a:lstStyle/>
          <a:p>
            <a:pPr fontAlgn="base">
              <a:spcBef>
                <a:spcPct val="0"/>
              </a:spcBef>
              <a:spcAft>
                <a:spcPct val="0"/>
              </a:spcAft>
            </a:pPr>
            <a:endParaRPr lang="en-US">
              <a:solidFill>
                <a:srgbClr val="000000"/>
              </a:solidFill>
              <a:ea typeface="MS PGothic" pitchFamily="34" charset="-128"/>
            </a:endParaRPr>
          </a:p>
        </p:txBody>
      </p:sp>
      <p:pic>
        <p:nvPicPr>
          <p:cNvPr id="3" name="Picture 2">
            <a:extLst>
              <a:ext uri="{FF2B5EF4-FFF2-40B4-BE49-F238E27FC236}">
                <a16:creationId xmlns:a16="http://schemas.microsoft.com/office/drawing/2014/main" id="{33FC13A8-E413-4F55-862A-C511CF8F1C7F}"/>
              </a:ext>
            </a:extLst>
          </p:cNvPr>
          <p:cNvPicPr>
            <a:picLocks noChangeAspect="1"/>
          </p:cNvPicPr>
          <p:nvPr userDrawn="1"/>
        </p:nvPicPr>
        <p:blipFill rotWithShape="1">
          <a:blip r:embed="rId3" cstate="screen">
            <a:extLst>
              <a:ext uri="{28A0092B-C50C-407E-A947-70E740481C1C}">
                <a14:useLocalDpi xmlns:a14="http://schemas.microsoft.com/office/drawing/2010/main" val="0"/>
              </a:ext>
            </a:extLst>
          </a:blip>
          <a:srcRect r="29444"/>
          <a:stretch/>
        </p:blipFill>
        <p:spPr>
          <a:xfrm>
            <a:off x="10289212" y="5303386"/>
            <a:ext cx="1896439" cy="1554615"/>
          </a:xfrm>
          <a:prstGeom prst="rect">
            <a:avLst/>
          </a:prstGeom>
        </p:spPr>
      </p:pic>
    </p:spTree>
    <p:extLst>
      <p:ext uri="{BB962C8B-B14F-4D97-AF65-F5344CB8AC3E}">
        <p14:creationId xmlns:p14="http://schemas.microsoft.com/office/powerpoint/2010/main" val="42763839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Content-1col-5D-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B2C8C-BBC3-4CB4-A679-24462238F407}"/>
              </a:ext>
            </a:extLst>
          </p:cNvPr>
          <p:cNvSpPr>
            <a:spLocks noGrp="1"/>
          </p:cNvSpPr>
          <p:nvPr>
            <p:ph type="title" hasCustomPrompt="1"/>
          </p:nvPr>
        </p:nvSpPr>
        <p:spPr>
          <a:xfrm>
            <a:off x="457081" y="457200"/>
            <a:ext cx="11225908" cy="365760"/>
          </a:xfrm>
        </p:spPr>
        <p:txBody>
          <a:bodyPr/>
          <a:lstStyle>
            <a:lvl1pPr>
              <a:defRPr/>
            </a:lvl1pPr>
          </a:lstStyle>
          <a:p>
            <a:r>
              <a:rPr lang="en-US" dirty="0"/>
              <a:t>Click to enter headline</a:t>
            </a:r>
          </a:p>
        </p:txBody>
      </p:sp>
      <p:sp>
        <p:nvSpPr>
          <p:cNvPr id="4" name="Text Placeholder 3">
            <a:extLst>
              <a:ext uri="{FF2B5EF4-FFF2-40B4-BE49-F238E27FC236}">
                <a16:creationId xmlns:a16="http://schemas.microsoft.com/office/drawing/2014/main" id="{ED0EAC1D-C901-4858-A756-4CE03BC3568E}"/>
              </a:ext>
            </a:extLst>
          </p:cNvPr>
          <p:cNvSpPr>
            <a:spLocks noGrp="1"/>
          </p:cNvSpPr>
          <p:nvPr>
            <p:ph type="body" sz="quarter" idx="10" hasCustomPrompt="1"/>
          </p:nvPr>
        </p:nvSpPr>
        <p:spPr>
          <a:xfrm>
            <a:off x="457081" y="932688"/>
            <a:ext cx="11225908" cy="365760"/>
          </a:xfrm>
        </p:spPr>
        <p:txBody>
          <a:bodyPr/>
          <a:lstStyle>
            <a:lvl1pPr marL="0" indent="0">
              <a:buNone/>
              <a:defRPr sz="2399">
                <a:solidFill>
                  <a:schemeClr val="accent1"/>
                </a:solidFill>
              </a:defRPr>
            </a:lvl1pPr>
          </a:lstStyle>
          <a:p>
            <a:pPr lvl="0"/>
            <a:r>
              <a:rPr lang="en-US" dirty="0"/>
              <a:t>Click to enter subhead</a:t>
            </a:r>
          </a:p>
        </p:txBody>
      </p:sp>
      <p:sp>
        <p:nvSpPr>
          <p:cNvPr id="7" name="AutoShape 2">
            <a:extLst>
              <a:ext uri="{FF2B5EF4-FFF2-40B4-BE49-F238E27FC236}">
                <a16:creationId xmlns:a16="http://schemas.microsoft.com/office/drawing/2014/main" id="{3CBA71D9-675A-4F40-94DA-6A30D93681D6}"/>
              </a:ext>
            </a:extLst>
          </p:cNvPr>
          <p:cNvSpPr>
            <a:spLocks noChangeAspect="1" noChangeArrowheads="1"/>
          </p:cNvSpPr>
          <p:nvPr userDrawn="1"/>
        </p:nvSpPr>
        <p:spPr bwMode="auto">
          <a:xfrm flipH="1">
            <a:off x="6092825" y="6340476"/>
            <a:ext cx="6096000" cy="517525"/>
          </a:xfrm>
          <a:prstGeom prst="rtTriangle">
            <a:avLst/>
          </a:prstGeom>
          <a:gradFill>
            <a:gsLst>
              <a:gs pos="0">
                <a:srgbClr val="00FFFF"/>
              </a:gs>
              <a:gs pos="50000">
                <a:srgbClr val="00C9FF"/>
              </a:gs>
              <a:gs pos="100000">
                <a:srgbClr val="0099FF"/>
              </a:gs>
            </a:gsLst>
            <a:lin ang="0" scaled="1"/>
          </a:gradFill>
          <a:ln>
            <a:noFill/>
          </a:ln>
          <a:effectLst/>
        </p:spPr>
        <p:txBody>
          <a:bodyPr vert="horz" wrap="square" lIns="36566" tIns="36566" rIns="36566" bIns="36566" numCol="1" anchor="t" anchorCtr="0" compatLnSpc="1">
            <a:prstTxWarp prst="textNoShape">
              <a:avLst/>
            </a:prstTxWarp>
          </a:body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sz="1799" b="0" i="0" u="none" strike="noStrike" kern="1200" cap="none" spc="0" normalizeH="0" baseline="0" noProof="0">
              <a:ln>
                <a:noFill/>
              </a:ln>
              <a:solidFill>
                <a:srgbClr val="000000"/>
              </a:solidFill>
              <a:effectLst/>
              <a:uLnTx/>
              <a:uFillTx/>
              <a:latin typeface="Arial" panose="020B0604020202020204"/>
              <a:ea typeface="MS PGothic" pitchFamily="34" charset="-128"/>
              <a:cs typeface="Arial" panose="020B0604020202020204" pitchFamily="34" charset="0"/>
            </a:endParaRPr>
          </a:p>
        </p:txBody>
      </p:sp>
      <p:sp>
        <p:nvSpPr>
          <p:cNvPr id="5" name="Text Placeholder 4">
            <a:extLst>
              <a:ext uri="{FF2B5EF4-FFF2-40B4-BE49-F238E27FC236}">
                <a16:creationId xmlns:a16="http://schemas.microsoft.com/office/drawing/2014/main" id="{84936000-FC78-4C5F-9205-2DC965F81096}"/>
              </a:ext>
            </a:extLst>
          </p:cNvPr>
          <p:cNvSpPr>
            <a:spLocks noGrp="1"/>
          </p:cNvSpPr>
          <p:nvPr>
            <p:ph type="body" sz="quarter" idx="11"/>
          </p:nvPr>
        </p:nvSpPr>
        <p:spPr>
          <a:xfrm>
            <a:off x="457199" y="1691640"/>
            <a:ext cx="11274552" cy="4050792"/>
          </a:xfrm>
        </p:spPr>
        <p:txBody>
          <a:bodyPr/>
          <a:lstStyle>
            <a:lvl1pPr>
              <a:buClr>
                <a:schemeClr val="accent1"/>
              </a:buClr>
              <a:defRPr/>
            </a:lvl1pPr>
          </a:lstStyle>
          <a:p>
            <a:pPr lvl="0"/>
            <a:r>
              <a:rPr lang="en-US" dirty="0"/>
              <a:t>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85BD440C-F635-460B-A9E6-825CE0A04EC5}"/>
              </a:ext>
            </a:extLst>
          </p:cNvPr>
          <p:cNvSpPr>
            <a:spLocks noGrp="1"/>
          </p:cNvSpPr>
          <p:nvPr>
            <p:ph type="ftr" sz="quarter" idx="12"/>
          </p:nvPr>
        </p:nvSpPr>
        <p:spPr/>
        <p:txBody>
          <a:bodyPr/>
          <a:lstStyle/>
          <a:p>
            <a:r>
              <a:rPr lang="en-US"/>
              <a:t>ZEBRA TECHNOLOGIES</a:t>
            </a:r>
            <a:endParaRPr lang="en-US" dirty="0"/>
          </a:p>
        </p:txBody>
      </p:sp>
    </p:spTree>
    <p:extLst>
      <p:ext uri="{BB962C8B-B14F-4D97-AF65-F5344CB8AC3E}">
        <p14:creationId xmlns:p14="http://schemas.microsoft.com/office/powerpoint/2010/main" val="16169680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Content Layout 4">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310" y="6489474"/>
            <a:ext cx="12208217" cy="368527"/>
          </a:xfrm>
          <a:prstGeom prst="rect">
            <a:avLst/>
          </a:prstGeom>
        </p:spPr>
      </p:pic>
      <p:sp>
        <p:nvSpPr>
          <p:cNvPr id="3" name="Rectangle 2"/>
          <p:cNvSpPr/>
          <p:nvPr/>
        </p:nvSpPr>
        <p:spPr>
          <a:xfrm>
            <a:off x="11548693" y="6493824"/>
            <a:ext cx="355141" cy="372340"/>
          </a:xfrm>
          <a:prstGeom prst="rect">
            <a:avLst/>
          </a:prstGeom>
          <a:solidFill>
            <a:srgbClr val="EE721B"/>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fld id="{F029F349-392F-481C-8346-F40343842525}" type="slidenum">
              <a:rPr lang="en-US" sz="900" b="0" smtClean="0">
                <a:solidFill>
                  <a:schemeClr val="bg1"/>
                </a:solidFill>
                <a:latin typeface="Arial" panose="020B0604020202020204" pitchFamily="34" charset="0"/>
                <a:cs typeface="Arial" panose="020B0604020202020204" pitchFamily="34" charset="0"/>
              </a:rPr>
              <a:pPr/>
              <a:t>‹#›</a:t>
            </a:fld>
            <a:endParaRPr lang="en-US" sz="1799" dirty="0"/>
          </a:p>
        </p:txBody>
      </p:sp>
      <p:cxnSp>
        <p:nvCxnSpPr>
          <p:cNvPr id="6" name="Straight Connector 5"/>
          <p:cNvCxnSpPr/>
          <p:nvPr/>
        </p:nvCxnSpPr>
        <p:spPr>
          <a:xfrm>
            <a:off x="0" y="48984"/>
            <a:ext cx="12188825" cy="0"/>
          </a:xfrm>
          <a:prstGeom prst="line">
            <a:avLst/>
          </a:prstGeom>
          <a:ln w="111125">
            <a:solidFill>
              <a:srgbClr val="EE721B"/>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5805348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5" Type="http://schemas.openxmlformats.org/officeDocument/2006/relationships/theme" Target="../theme/theme2.xml"/><Relationship Id="rId4"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theme" Target="../theme/theme3.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4.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37.xml"/><Relationship Id="rId7" Type="http://schemas.openxmlformats.org/officeDocument/2006/relationships/theme" Target="../theme/theme5.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5" Type="http://schemas.openxmlformats.org/officeDocument/2006/relationships/slideLayout" Target="../slideLayouts/slideLayout39.xml"/><Relationship Id="rId4" Type="http://schemas.openxmlformats.org/officeDocument/2006/relationships/slideLayout" Target="../slideLayouts/slideLayout38.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43.xml"/><Relationship Id="rId2" Type="http://schemas.openxmlformats.org/officeDocument/2006/relationships/slideLayout" Target="../slideLayouts/slideLayout42.xml"/><Relationship Id="rId1" Type="http://schemas.openxmlformats.org/officeDocument/2006/relationships/slideLayout" Target="../slideLayouts/slideLayout41.xml"/><Relationship Id="rId5" Type="http://schemas.openxmlformats.org/officeDocument/2006/relationships/theme" Target="../theme/theme6.xml"/><Relationship Id="rId4" Type="http://schemas.openxmlformats.org/officeDocument/2006/relationships/slideLayout" Target="../slideLayouts/slideLayout44.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56756D2-E344-4990-9DEB-3ECE31982D80}"/>
              </a:ext>
            </a:extLst>
          </p:cNvPr>
          <p:cNvSpPr>
            <a:spLocks noGrp="1"/>
          </p:cNvSpPr>
          <p:nvPr>
            <p:ph type="title"/>
          </p:nvPr>
        </p:nvSpPr>
        <p:spPr>
          <a:xfrm>
            <a:off x="603346" y="1517904"/>
            <a:ext cx="10980212" cy="868680"/>
          </a:xfrm>
          <a:prstGeom prst="rect">
            <a:avLst/>
          </a:prstGeom>
        </p:spPr>
        <p:txBody>
          <a:bodyPr vert="horz" lIns="0" tIns="0" rIns="0" bIns="0" rtlCol="0" anchor="t" anchorCtr="0">
            <a:noAutofit/>
          </a:bodyPr>
          <a:lstStyle/>
          <a:p>
            <a:r>
              <a:rPr lang="en-US" dirty="0"/>
              <a:t>Click to enter headline</a:t>
            </a:r>
          </a:p>
        </p:txBody>
      </p:sp>
      <p:sp>
        <p:nvSpPr>
          <p:cNvPr id="4" name="Text Placeholder 3">
            <a:extLst>
              <a:ext uri="{FF2B5EF4-FFF2-40B4-BE49-F238E27FC236}">
                <a16:creationId xmlns:a16="http://schemas.microsoft.com/office/drawing/2014/main" id="{F607DFD3-64AA-4158-83EE-3BB5B5CADE0A}"/>
              </a:ext>
            </a:extLst>
          </p:cNvPr>
          <p:cNvSpPr>
            <a:spLocks noGrp="1"/>
          </p:cNvSpPr>
          <p:nvPr>
            <p:ph type="body" idx="1"/>
          </p:nvPr>
        </p:nvSpPr>
        <p:spPr>
          <a:xfrm>
            <a:off x="603347" y="2542783"/>
            <a:ext cx="10980211" cy="1578281"/>
          </a:xfrm>
          <a:prstGeom prst="rect">
            <a:avLst/>
          </a:prstGeom>
        </p:spPr>
        <p:txBody>
          <a:bodyPr vert="horz" lIns="0" tIns="0" rIns="0" bIns="0" rtlCol="0">
            <a:noAutofit/>
          </a:bodyPr>
          <a:lstStyle/>
          <a:p>
            <a:pPr lvl="0"/>
            <a:r>
              <a:rPr lang="en-US" dirty="0"/>
              <a:t>Click to enter text</a:t>
            </a:r>
          </a:p>
          <a:p>
            <a:pPr lvl="1"/>
            <a:r>
              <a:rPr lang="en-US" dirty="0"/>
              <a:t>Second level</a:t>
            </a:r>
          </a:p>
          <a:p>
            <a:pPr lvl="2"/>
            <a:r>
              <a:rPr lang="en-US" dirty="0"/>
              <a:t>Third level</a:t>
            </a:r>
          </a:p>
        </p:txBody>
      </p:sp>
    </p:spTree>
    <p:extLst>
      <p:ext uri="{BB962C8B-B14F-4D97-AF65-F5344CB8AC3E}">
        <p14:creationId xmlns:p14="http://schemas.microsoft.com/office/powerpoint/2010/main" val="1463641784"/>
      </p:ext>
    </p:extLst>
  </p:cSld>
  <p:clrMap bg1="lt1" tx1="dk1" bg2="lt2" tx2="dk2" accent1="accent1" accent2="accent2" accent3="accent3" accent4="accent4" accent5="accent5" accent6="accent6" hlink="hlink" folHlink="folHlink"/>
  <p:sldLayoutIdLst>
    <p:sldLayoutId id="2147484079" r:id="rId1"/>
    <p:sldLayoutId id="2147484080" r:id="rId2"/>
    <p:sldLayoutId id="2147484081" r:id="rId3"/>
    <p:sldLayoutId id="2147484082" r:id="rId4"/>
    <p:sldLayoutId id="2147484083" r:id="rId5"/>
    <p:sldLayoutId id="2147484084" r:id="rId6"/>
    <p:sldLayoutId id="2147484085" r:id="rId7"/>
    <p:sldLayoutId id="2147484175" r:id="rId8"/>
    <p:sldLayoutId id="2147484176" r:id="rId9"/>
  </p:sldLayoutIdLst>
  <p:hf hdr="0" ftr="0" dt="0"/>
  <p:txStyles>
    <p:titleStyle>
      <a:lvl1pPr algn="l" defTabSz="914126" rtl="0" eaLnBrk="1" latinLnBrk="0" hangingPunct="1">
        <a:lnSpc>
          <a:spcPct val="100000"/>
        </a:lnSpc>
        <a:spcBef>
          <a:spcPct val="0"/>
        </a:spcBef>
        <a:buNone/>
        <a:defRPr sz="2799" kern="1200">
          <a:solidFill>
            <a:schemeClr val="tx1"/>
          </a:solidFill>
          <a:latin typeface="+mj-lt"/>
          <a:ea typeface="+mj-ea"/>
          <a:cs typeface="+mj-cs"/>
        </a:defRPr>
      </a:lvl1pPr>
    </p:titleStyle>
    <p:bodyStyle>
      <a:lvl1pPr marL="228531" indent="-228531" algn="l" defTabSz="914126" rtl="0" eaLnBrk="1" latinLnBrk="0" hangingPunct="1">
        <a:lnSpc>
          <a:spcPct val="100000"/>
        </a:lnSpc>
        <a:spcBef>
          <a:spcPts val="1000"/>
        </a:spcBef>
        <a:buClr>
          <a:schemeClr val="accent1"/>
        </a:buClr>
        <a:buFont typeface="Arial" panose="020B0604020202020204" pitchFamily="34" charset="0"/>
        <a:buChar char="•"/>
        <a:defRPr sz="1999" kern="1200">
          <a:solidFill>
            <a:schemeClr val="tx1"/>
          </a:solidFill>
          <a:latin typeface="+mn-lt"/>
          <a:ea typeface="+mn-ea"/>
          <a:cs typeface="+mn-cs"/>
        </a:defRPr>
      </a:lvl1pPr>
      <a:lvl2pPr marL="457200" indent="-231775" algn="l" defTabSz="914126" rtl="0" eaLnBrk="1" latinLnBrk="0" hangingPunct="1">
        <a:lnSpc>
          <a:spcPct val="100000"/>
        </a:lnSpc>
        <a:spcBef>
          <a:spcPts val="800"/>
        </a:spcBef>
        <a:buFont typeface="Arial" panose="020B0604020202020204" pitchFamily="34" charset="0"/>
        <a:buChar char="–"/>
        <a:defRPr sz="1799" kern="1200">
          <a:solidFill>
            <a:schemeClr val="tx1"/>
          </a:solidFill>
          <a:latin typeface="+mn-lt"/>
          <a:ea typeface="+mn-ea"/>
          <a:cs typeface="+mn-cs"/>
        </a:defRPr>
      </a:lvl2pPr>
      <a:lvl3pPr marL="631825" indent="-173038" algn="l" defTabSz="914126"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56756D2-E344-4990-9DEB-3ECE31982D80}"/>
              </a:ext>
            </a:extLst>
          </p:cNvPr>
          <p:cNvSpPr>
            <a:spLocks noGrp="1"/>
          </p:cNvSpPr>
          <p:nvPr>
            <p:ph type="title"/>
          </p:nvPr>
        </p:nvSpPr>
        <p:spPr>
          <a:xfrm>
            <a:off x="603346" y="1344168"/>
            <a:ext cx="6070035" cy="923544"/>
          </a:xfrm>
          <a:prstGeom prst="rect">
            <a:avLst/>
          </a:prstGeom>
        </p:spPr>
        <p:txBody>
          <a:bodyPr vert="horz" lIns="0" tIns="0" rIns="0" bIns="0" rtlCol="0" anchor="t" anchorCtr="0">
            <a:noAutofit/>
          </a:bodyPr>
          <a:lstStyle/>
          <a:p>
            <a:r>
              <a:rPr lang="en-US" dirty="0"/>
              <a:t>Click to enter headline</a:t>
            </a:r>
          </a:p>
        </p:txBody>
      </p:sp>
      <p:sp>
        <p:nvSpPr>
          <p:cNvPr id="3" name="Slide Number Placeholder 2">
            <a:extLst>
              <a:ext uri="{FF2B5EF4-FFF2-40B4-BE49-F238E27FC236}">
                <a16:creationId xmlns:a16="http://schemas.microsoft.com/office/drawing/2014/main" id="{ACEFF35A-829B-4AB3-A2FA-785D3A77886B}"/>
              </a:ext>
            </a:extLst>
          </p:cNvPr>
          <p:cNvSpPr>
            <a:spLocks noGrp="1"/>
          </p:cNvSpPr>
          <p:nvPr>
            <p:ph type="sldNum" sz="quarter" idx="4"/>
          </p:nvPr>
        </p:nvSpPr>
        <p:spPr>
          <a:xfrm>
            <a:off x="10924234" y="6401929"/>
            <a:ext cx="1264591" cy="457200"/>
          </a:xfrm>
          <a:prstGeom prst="rect">
            <a:avLst/>
          </a:prstGeom>
        </p:spPr>
        <p:txBody>
          <a:bodyPr vert="horz" lIns="0" tIns="0" rIns="182880" bIns="182880" rtlCol="0" anchor="b" anchorCtr="0"/>
          <a:lstStyle>
            <a:lvl1pPr algn="r">
              <a:defRPr sz="800">
                <a:solidFill>
                  <a:schemeClr val="tx1"/>
                </a:solidFill>
              </a:defRPr>
            </a:lvl1pPr>
          </a:lstStyle>
          <a:p>
            <a:fld id="{F19F85D4-6AC3-4CF9-A1A5-831DFC2C241F}" type="slidenum">
              <a:rPr lang="en-US" smtClean="0"/>
              <a:pPr/>
              <a:t>‹#›</a:t>
            </a:fld>
            <a:endParaRPr lang="en-US"/>
          </a:p>
        </p:txBody>
      </p:sp>
    </p:spTree>
    <p:extLst>
      <p:ext uri="{BB962C8B-B14F-4D97-AF65-F5344CB8AC3E}">
        <p14:creationId xmlns:p14="http://schemas.microsoft.com/office/powerpoint/2010/main" val="3861249399"/>
      </p:ext>
    </p:extLst>
  </p:cSld>
  <p:clrMap bg1="lt1" tx1="dk1" bg2="lt2" tx2="dk2" accent1="accent1" accent2="accent2" accent3="accent3" accent4="accent4" accent5="accent5" accent6="accent6" hlink="hlink" folHlink="folHlink"/>
  <p:sldLayoutIdLst>
    <p:sldLayoutId id="2147484087" r:id="rId1"/>
    <p:sldLayoutId id="2147484088" r:id="rId2"/>
    <p:sldLayoutId id="2147484089" r:id="rId3"/>
    <p:sldLayoutId id="2147484090" r:id="rId4"/>
  </p:sldLayoutIdLst>
  <p:hf hdr="0" ftr="0" dt="0"/>
  <p:txStyles>
    <p:titleStyle>
      <a:lvl1pPr algn="l" defTabSz="914126" rtl="0" eaLnBrk="1" latinLnBrk="0" hangingPunct="1">
        <a:lnSpc>
          <a:spcPct val="100000"/>
        </a:lnSpc>
        <a:spcBef>
          <a:spcPct val="0"/>
        </a:spcBef>
        <a:buNone/>
        <a:defRPr sz="2799" kern="1200">
          <a:solidFill>
            <a:schemeClr val="tx1"/>
          </a:solidFill>
          <a:latin typeface="+mj-lt"/>
          <a:ea typeface="+mj-ea"/>
          <a:cs typeface="+mj-cs"/>
        </a:defRPr>
      </a:lvl1pPr>
    </p:titleStyle>
    <p:bodyStyle>
      <a:lvl1pPr marL="228531" indent="-228531" algn="l" defTabSz="914126" rtl="0" eaLnBrk="1" latinLnBrk="0" hangingPunct="1">
        <a:lnSpc>
          <a:spcPct val="90000"/>
        </a:lnSpc>
        <a:spcBef>
          <a:spcPts val="1000"/>
        </a:spcBef>
        <a:buFont typeface="Arial" panose="020B0604020202020204" pitchFamily="34" charset="0"/>
        <a:buChar char="•"/>
        <a:defRPr sz="1999" kern="1200">
          <a:solidFill>
            <a:schemeClr val="tx1"/>
          </a:solidFill>
          <a:latin typeface="+mn-lt"/>
          <a:ea typeface="+mn-ea"/>
          <a:cs typeface="+mn-cs"/>
        </a:defRPr>
      </a:lvl1pPr>
      <a:lvl2pPr marL="457063" indent="0" algn="l" defTabSz="914126" rtl="0" eaLnBrk="1" latinLnBrk="0" hangingPunct="1">
        <a:lnSpc>
          <a:spcPct val="90000"/>
        </a:lnSpc>
        <a:spcBef>
          <a:spcPts val="500"/>
        </a:spcBef>
        <a:buFont typeface="Arial" panose="020B0604020202020204" pitchFamily="34" charset="0"/>
        <a:buNone/>
        <a:defRPr sz="17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56756D2-E344-4990-9DEB-3ECE31982D80}"/>
              </a:ext>
            </a:extLst>
          </p:cNvPr>
          <p:cNvSpPr>
            <a:spLocks noGrp="1"/>
          </p:cNvSpPr>
          <p:nvPr>
            <p:ph type="title"/>
          </p:nvPr>
        </p:nvSpPr>
        <p:spPr>
          <a:xfrm>
            <a:off x="457081" y="457200"/>
            <a:ext cx="4479393" cy="868680"/>
          </a:xfrm>
          <a:prstGeom prst="rect">
            <a:avLst/>
          </a:prstGeom>
        </p:spPr>
        <p:txBody>
          <a:bodyPr vert="horz" lIns="0" tIns="0" rIns="0" bIns="0" rtlCol="0" anchor="t" anchorCtr="0">
            <a:noAutofit/>
          </a:bodyPr>
          <a:lstStyle/>
          <a:p>
            <a:r>
              <a:rPr lang="en-US" dirty="0"/>
              <a:t>Click to enter headline</a:t>
            </a:r>
          </a:p>
        </p:txBody>
      </p:sp>
      <p:sp>
        <p:nvSpPr>
          <p:cNvPr id="4" name="Text Placeholder 3">
            <a:extLst>
              <a:ext uri="{FF2B5EF4-FFF2-40B4-BE49-F238E27FC236}">
                <a16:creationId xmlns:a16="http://schemas.microsoft.com/office/drawing/2014/main" id="{F607DFD3-64AA-4158-83EE-3BB5B5CADE0A}"/>
              </a:ext>
            </a:extLst>
          </p:cNvPr>
          <p:cNvSpPr>
            <a:spLocks noGrp="1"/>
          </p:cNvSpPr>
          <p:nvPr>
            <p:ph type="body" idx="1"/>
          </p:nvPr>
        </p:nvSpPr>
        <p:spPr>
          <a:xfrm>
            <a:off x="457082" y="1413895"/>
            <a:ext cx="4479393" cy="1578281"/>
          </a:xfrm>
          <a:prstGeom prst="rect">
            <a:avLst/>
          </a:prstGeom>
        </p:spPr>
        <p:txBody>
          <a:bodyPr vert="horz" lIns="0" tIns="0" rIns="0" bIns="0" rtlCol="0">
            <a:noAutofit/>
          </a:bodyPr>
          <a:lstStyle/>
          <a:p>
            <a:pPr lvl="0"/>
            <a:r>
              <a:rPr lang="en-US" dirty="0"/>
              <a:t>Click to enter text</a:t>
            </a:r>
          </a:p>
          <a:p>
            <a:pPr lvl="1"/>
            <a:r>
              <a:rPr lang="en-US" dirty="0"/>
              <a:t>Second level</a:t>
            </a:r>
          </a:p>
          <a:p>
            <a:pPr lvl="2"/>
            <a:r>
              <a:rPr lang="en-US" dirty="0"/>
              <a:t>Third level</a:t>
            </a:r>
          </a:p>
        </p:txBody>
      </p:sp>
      <p:sp>
        <p:nvSpPr>
          <p:cNvPr id="3" name="Slide Number Placeholder 2">
            <a:extLst>
              <a:ext uri="{FF2B5EF4-FFF2-40B4-BE49-F238E27FC236}">
                <a16:creationId xmlns:a16="http://schemas.microsoft.com/office/drawing/2014/main" id="{FB8DA1E6-F92D-4563-8D9B-4B23C69F9B12}"/>
              </a:ext>
            </a:extLst>
          </p:cNvPr>
          <p:cNvSpPr>
            <a:spLocks noGrp="1"/>
          </p:cNvSpPr>
          <p:nvPr>
            <p:ph type="sldNum" sz="quarter" idx="4"/>
          </p:nvPr>
        </p:nvSpPr>
        <p:spPr>
          <a:xfrm>
            <a:off x="10924234" y="6401929"/>
            <a:ext cx="1264591" cy="457200"/>
          </a:xfrm>
          <a:prstGeom prst="rect">
            <a:avLst/>
          </a:prstGeom>
        </p:spPr>
        <p:txBody>
          <a:bodyPr vert="horz" lIns="0" tIns="0" rIns="182880" bIns="182880" rtlCol="0" anchor="b" anchorCtr="0"/>
          <a:lstStyle>
            <a:lvl1pPr algn="r">
              <a:defRPr sz="800">
                <a:solidFill>
                  <a:schemeClr val="tx1"/>
                </a:solidFill>
              </a:defRPr>
            </a:lvl1pPr>
          </a:lstStyle>
          <a:p>
            <a:pPr defTabSz="914126" fontAlgn="auto">
              <a:spcBef>
                <a:spcPts val="0"/>
              </a:spcBef>
              <a:spcAft>
                <a:spcPts val="0"/>
              </a:spcAft>
            </a:pPr>
            <a:fld id="{F19F85D4-6AC3-4CF9-A1A5-831DFC2C241F}" type="slidenum">
              <a:rPr lang="en-US" smtClean="0">
                <a:solidFill>
                  <a:srgbClr val="000000"/>
                </a:solidFill>
                <a:latin typeface="Arial" panose="020B0604020202020204"/>
                <a:ea typeface="+mn-ea"/>
              </a:rPr>
              <a:pPr defTabSz="914126" fontAlgn="auto">
                <a:spcBef>
                  <a:spcPts val="0"/>
                </a:spcBef>
                <a:spcAft>
                  <a:spcPts val="0"/>
                </a:spcAft>
              </a:pPr>
              <a:t>‹#›</a:t>
            </a:fld>
            <a:endParaRPr lang="en-US">
              <a:solidFill>
                <a:srgbClr val="000000"/>
              </a:solidFill>
              <a:latin typeface="Arial" panose="020B0604020202020204"/>
              <a:ea typeface="+mn-ea"/>
            </a:endParaRPr>
          </a:p>
        </p:txBody>
      </p:sp>
    </p:spTree>
    <p:extLst>
      <p:ext uri="{BB962C8B-B14F-4D97-AF65-F5344CB8AC3E}">
        <p14:creationId xmlns:p14="http://schemas.microsoft.com/office/powerpoint/2010/main" val="1193397485"/>
      </p:ext>
    </p:extLst>
  </p:cSld>
  <p:clrMap bg1="lt1" tx1="dk1" bg2="lt2" tx2="dk2" accent1="accent1" accent2="accent2" accent3="accent3" accent4="accent4" accent5="accent5" accent6="accent6" hlink="hlink" folHlink="folHlink"/>
  <p:sldLayoutIdLst>
    <p:sldLayoutId id="2147484042" r:id="rId1"/>
    <p:sldLayoutId id="2147484043" r:id="rId2"/>
    <p:sldLayoutId id="2147484108" r:id="rId3"/>
    <p:sldLayoutId id="2147484109" r:id="rId4"/>
    <p:sldLayoutId id="2147484110" r:id="rId5"/>
    <p:sldLayoutId id="2147484047" r:id="rId6"/>
    <p:sldLayoutId id="2147484048" r:id="rId7"/>
    <p:sldLayoutId id="2147484158" r:id="rId8"/>
    <p:sldLayoutId id="2147484155" r:id="rId9"/>
    <p:sldLayoutId id="2147484156" r:id="rId10"/>
  </p:sldLayoutIdLst>
  <p:hf hdr="0" ftr="0" dt="0"/>
  <p:txStyles>
    <p:titleStyle>
      <a:lvl1pPr algn="l" defTabSz="914126" rtl="0" eaLnBrk="1" latinLnBrk="0" hangingPunct="1">
        <a:lnSpc>
          <a:spcPct val="100000"/>
        </a:lnSpc>
        <a:spcBef>
          <a:spcPct val="0"/>
        </a:spcBef>
        <a:buNone/>
        <a:defRPr sz="2799" kern="1200">
          <a:solidFill>
            <a:schemeClr val="tx1"/>
          </a:solidFill>
          <a:latin typeface="+mj-lt"/>
          <a:ea typeface="+mj-ea"/>
          <a:cs typeface="+mj-cs"/>
        </a:defRPr>
      </a:lvl1pPr>
    </p:titleStyle>
    <p:bodyStyle>
      <a:lvl1pPr marL="228531" indent="-228531" algn="l" defTabSz="914126" rtl="0" eaLnBrk="1" latinLnBrk="0" hangingPunct="1">
        <a:lnSpc>
          <a:spcPct val="100000"/>
        </a:lnSpc>
        <a:spcBef>
          <a:spcPts val="1000"/>
        </a:spcBef>
        <a:buClr>
          <a:schemeClr val="accent1"/>
        </a:buClr>
        <a:buFont typeface="Arial" panose="020B0604020202020204" pitchFamily="34" charset="0"/>
        <a:buChar char="•"/>
        <a:defRPr sz="1999" kern="1200">
          <a:solidFill>
            <a:schemeClr val="tx1"/>
          </a:solidFill>
          <a:latin typeface="+mn-lt"/>
          <a:ea typeface="+mn-ea"/>
          <a:cs typeface="+mn-cs"/>
        </a:defRPr>
      </a:lvl1pPr>
      <a:lvl2pPr marL="457200" indent="-230188" algn="l" defTabSz="914126" rtl="0" eaLnBrk="1" latinLnBrk="0" hangingPunct="1">
        <a:lnSpc>
          <a:spcPct val="100000"/>
        </a:lnSpc>
        <a:spcBef>
          <a:spcPts val="800"/>
        </a:spcBef>
        <a:buFont typeface="Arial" panose="020B0604020202020204" pitchFamily="34" charset="0"/>
        <a:buChar char="–"/>
        <a:defRPr sz="1799" kern="1200">
          <a:solidFill>
            <a:schemeClr val="tx1"/>
          </a:solidFill>
          <a:latin typeface="+mn-lt"/>
          <a:ea typeface="+mn-ea"/>
          <a:cs typeface="+mn-cs"/>
        </a:defRPr>
      </a:lvl2pPr>
      <a:lvl3pPr marL="631825" indent="-173038" algn="l" defTabSz="914126" rtl="0" eaLnBrk="1" latinLnBrk="0" hangingPunct="1">
        <a:lnSpc>
          <a:spcPct val="100000"/>
        </a:lnSpc>
        <a:spcBef>
          <a:spcPts val="600"/>
        </a:spcBef>
        <a:buFont typeface="Arial" panose="020B0604020202020204" pitchFamily="34" charset="0"/>
        <a:buChar char="•"/>
        <a:tabLst/>
        <a:defRPr sz="1600"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56756D2-E344-4990-9DEB-3ECE31982D80}"/>
              </a:ext>
            </a:extLst>
          </p:cNvPr>
          <p:cNvSpPr>
            <a:spLocks noGrp="1"/>
          </p:cNvSpPr>
          <p:nvPr>
            <p:ph type="title"/>
          </p:nvPr>
        </p:nvSpPr>
        <p:spPr>
          <a:xfrm>
            <a:off x="457081" y="457200"/>
            <a:ext cx="11198483" cy="365760"/>
          </a:xfrm>
          <a:prstGeom prst="rect">
            <a:avLst/>
          </a:prstGeom>
        </p:spPr>
        <p:txBody>
          <a:bodyPr vert="horz" lIns="0" tIns="0" rIns="0" bIns="0" rtlCol="0" anchor="t" anchorCtr="0">
            <a:noAutofit/>
          </a:body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F607DFD3-64AA-4158-83EE-3BB5B5CADE0A}"/>
              </a:ext>
            </a:extLst>
          </p:cNvPr>
          <p:cNvSpPr>
            <a:spLocks noGrp="1"/>
          </p:cNvSpPr>
          <p:nvPr>
            <p:ph type="body" idx="1"/>
          </p:nvPr>
        </p:nvSpPr>
        <p:spPr>
          <a:xfrm>
            <a:off x="457082" y="1691640"/>
            <a:ext cx="11225908" cy="4469548"/>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p:txBody>
      </p:sp>
      <p:sp>
        <p:nvSpPr>
          <p:cNvPr id="3" name="Slide Number Placeholder 2">
            <a:extLst>
              <a:ext uri="{FF2B5EF4-FFF2-40B4-BE49-F238E27FC236}">
                <a16:creationId xmlns:a16="http://schemas.microsoft.com/office/drawing/2014/main" id="{FB8DA1E6-F92D-4563-8D9B-4B23C69F9B12}"/>
              </a:ext>
            </a:extLst>
          </p:cNvPr>
          <p:cNvSpPr>
            <a:spLocks noGrp="1"/>
          </p:cNvSpPr>
          <p:nvPr>
            <p:ph type="sldNum" sz="quarter" idx="4"/>
          </p:nvPr>
        </p:nvSpPr>
        <p:spPr>
          <a:xfrm>
            <a:off x="10924234" y="6401929"/>
            <a:ext cx="1264591" cy="457200"/>
          </a:xfrm>
          <a:prstGeom prst="rect">
            <a:avLst/>
          </a:prstGeom>
        </p:spPr>
        <p:txBody>
          <a:bodyPr vert="horz" lIns="0" tIns="0" rIns="182880" bIns="182880" rtlCol="0" anchor="b" anchorCtr="0"/>
          <a:lstStyle>
            <a:lvl1pPr algn="r">
              <a:defRPr sz="800">
                <a:solidFill>
                  <a:schemeClr val="tx1"/>
                </a:solidFill>
              </a:defRPr>
            </a:lvl1pPr>
          </a:lstStyle>
          <a:p>
            <a:pPr defTabSz="914126" fontAlgn="auto">
              <a:spcBef>
                <a:spcPts val="0"/>
              </a:spcBef>
              <a:spcAft>
                <a:spcPts val="0"/>
              </a:spcAft>
            </a:pPr>
            <a:fld id="{F19F85D4-6AC3-4CF9-A1A5-831DFC2C241F}" type="slidenum">
              <a:rPr lang="en-US" smtClean="0">
                <a:solidFill>
                  <a:srgbClr val="000000"/>
                </a:solidFill>
                <a:latin typeface="Arial" panose="020B0604020202020204"/>
                <a:ea typeface="+mn-ea"/>
              </a:rPr>
              <a:pPr defTabSz="914126" fontAlgn="auto">
                <a:spcBef>
                  <a:spcPts val="0"/>
                </a:spcBef>
                <a:spcAft>
                  <a:spcPts val="0"/>
                </a:spcAft>
              </a:pPr>
              <a:t>‹#›</a:t>
            </a:fld>
            <a:endParaRPr lang="en-US">
              <a:solidFill>
                <a:srgbClr val="000000"/>
              </a:solidFill>
              <a:latin typeface="Arial" panose="020B0604020202020204"/>
              <a:ea typeface="+mn-ea"/>
            </a:endParaRPr>
          </a:p>
        </p:txBody>
      </p:sp>
    </p:spTree>
    <p:extLst>
      <p:ext uri="{BB962C8B-B14F-4D97-AF65-F5344CB8AC3E}">
        <p14:creationId xmlns:p14="http://schemas.microsoft.com/office/powerpoint/2010/main" val="1225108031"/>
      </p:ext>
    </p:extLst>
  </p:cSld>
  <p:clrMap bg1="lt1" tx1="dk1" bg2="lt2" tx2="dk2" accent1="accent1" accent2="accent2" accent3="accent3" accent4="accent4" accent5="accent5" accent6="accent6" hlink="hlink" folHlink="folHlink"/>
  <p:sldLayoutIdLst>
    <p:sldLayoutId id="2147484051" r:id="rId1"/>
    <p:sldLayoutId id="2147484052" r:id="rId2"/>
    <p:sldLayoutId id="2147484053" r:id="rId3"/>
    <p:sldLayoutId id="2147484054" r:id="rId4"/>
    <p:sldLayoutId id="2147484055" r:id="rId5"/>
    <p:sldLayoutId id="2147484056" r:id="rId6"/>
    <p:sldLayoutId id="2147484159" r:id="rId7"/>
    <p:sldLayoutId id="2147484172" r:id="rId8"/>
    <p:sldLayoutId id="2147484057" r:id="rId9"/>
    <p:sldLayoutId id="2147484058" r:id="rId10"/>
    <p:sldLayoutId id="2147484059" r:id="rId11"/>
  </p:sldLayoutIdLst>
  <p:hf hdr="0" ftr="0" dt="0"/>
  <p:txStyles>
    <p:titleStyle>
      <a:lvl1pPr algn="l" defTabSz="914126" rtl="0" eaLnBrk="1" latinLnBrk="0" hangingPunct="1">
        <a:lnSpc>
          <a:spcPct val="100000"/>
        </a:lnSpc>
        <a:spcBef>
          <a:spcPct val="0"/>
        </a:spcBef>
        <a:buNone/>
        <a:defRPr sz="2799" kern="1200">
          <a:solidFill>
            <a:schemeClr val="tx1"/>
          </a:solidFill>
          <a:latin typeface="+mj-lt"/>
          <a:ea typeface="+mj-ea"/>
          <a:cs typeface="+mj-cs"/>
        </a:defRPr>
      </a:lvl1pPr>
    </p:titleStyle>
    <p:bodyStyle>
      <a:lvl1pPr marL="228531" indent="-228531" algn="l" defTabSz="914126" rtl="0" eaLnBrk="1" latinLnBrk="0" hangingPunct="1">
        <a:lnSpc>
          <a:spcPct val="100000"/>
        </a:lnSpc>
        <a:spcBef>
          <a:spcPts val="1000"/>
        </a:spcBef>
        <a:buClr>
          <a:schemeClr val="accent1"/>
        </a:buClr>
        <a:buFont typeface="Arial" panose="020B0604020202020204" pitchFamily="34" charset="0"/>
        <a:buChar char="•"/>
        <a:defRPr sz="1999" kern="1200">
          <a:solidFill>
            <a:schemeClr val="tx1"/>
          </a:solidFill>
          <a:latin typeface="+mn-lt"/>
          <a:ea typeface="+mn-ea"/>
          <a:cs typeface="+mn-cs"/>
        </a:defRPr>
      </a:lvl1pPr>
      <a:lvl2pPr marL="457200" indent="-230188" algn="l" defTabSz="914126" rtl="0" eaLnBrk="1" latinLnBrk="0" hangingPunct="1">
        <a:lnSpc>
          <a:spcPct val="100000"/>
        </a:lnSpc>
        <a:spcBef>
          <a:spcPts val="800"/>
        </a:spcBef>
        <a:buFont typeface="Arial" panose="020B0604020202020204" pitchFamily="34" charset="0"/>
        <a:buChar char="–"/>
        <a:defRPr sz="1799" kern="1200">
          <a:solidFill>
            <a:schemeClr val="tx1"/>
          </a:solidFill>
          <a:latin typeface="+mn-lt"/>
          <a:ea typeface="+mn-ea"/>
          <a:cs typeface="+mn-cs"/>
        </a:defRPr>
      </a:lvl2pPr>
      <a:lvl3pPr marL="631825" indent="-173038" algn="l" defTabSz="914126"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56756D2-E344-4990-9DEB-3ECE31982D80}"/>
              </a:ext>
            </a:extLst>
          </p:cNvPr>
          <p:cNvSpPr>
            <a:spLocks noGrp="1"/>
          </p:cNvSpPr>
          <p:nvPr>
            <p:ph type="title"/>
          </p:nvPr>
        </p:nvSpPr>
        <p:spPr>
          <a:xfrm>
            <a:off x="457081" y="457200"/>
            <a:ext cx="11198483" cy="365760"/>
          </a:xfrm>
          <a:prstGeom prst="rect">
            <a:avLst/>
          </a:prstGeom>
        </p:spPr>
        <p:txBody>
          <a:bodyPr vert="horz" lIns="0" tIns="0" rIns="0" bIns="0" rtlCol="0" anchor="t" anchorCtr="0">
            <a:noAutofit/>
          </a:body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F607DFD3-64AA-4158-83EE-3BB5B5CADE0A}"/>
              </a:ext>
            </a:extLst>
          </p:cNvPr>
          <p:cNvSpPr>
            <a:spLocks noGrp="1"/>
          </p:cNvSpPr>
          <p:nvPr>
            <p:ph type="body" idx="1"/>
          </p:nvPr>
        </p:nvSpPr>
        <p:spPr>
          <a:xfrm>
            <a:off x="457082" y="1691640"/>
            <a:ext cx="11198482" cy="4306824"/>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p:txBody>
      </p:sp>
      <p:sp>
        <p:nvSpPr>
          <p:cNvPr id="3" name="Slide Number Placeholder 2">
            <a:extLst>
              <a:ext uri="{FF2B5EF4-FFF2-40B4-BE49-F238E27FC236}">
                <a16:creationId xmlns:a16="http://schemas.microsoft.com/office/drawing/2014/main" id="{FB8DA1E6-F92D-4563-8D9B-4B23C69F9B12}"/>
              </a:ext>
            </a:extLst>
          </p:cNvPr>
          <p:cNvSpPr>
            <a:spLocks noGrp="1"/>
          </p:cNvSpPr>
          <p:nvPr>
            <p:ph type="sldNum" sz="quarter" idx="4"/>
          </p:nvPr>
        </p:nvSpPr>
        <p:spPr>
          <a:xfrm>
            <a:off x="10924234" y="6401929"/>
            <a:ext cx="1264591" cy="457200"/>
          </a:xfrm>
          <a:prstGeom prst="rect">
            <a:avLst/>
          </a:prstGeom>
        </p:spPr>
        <p:txBody>
          <a:bodyPr vert="horz" lIns="0" tIns="0" rIns="182880" bIns="182880" rtlCol="0" anchor="b" anchorCtr="0"/>
          <a:lstStyle>
            <a:lvl1pPr algn="r">
              <a:defRPr sz="800">
                <a:solidFill>
                  <a:schemeClr val="tx1"/>
                </a:solidFill>
              </a:defRPr>
            </a:lvl1pPr>
          </a:lstStyle>
          <a:p>
            <a:pPr defTabSz="914126" fontAlgn="auto">
              <a:spcBef>
                <a:spcPts val="0"/>
              </a:spcBef>
              <a:spcAft>
                <a:spcPts val="0"/>
              </a:spcAft>
            </a:pPr>
            <a:fld id="{F19F85D4-6AC3-4CF9-A1A5-831DFC2C241F}" type="slidenum">
              <a:rPr lang="en-US" smtClean="0">
                <a:solidFill>
                  <a:srgbClr val="000000"/>
                </a:solidFill>
                <a:latin typeface="Arial" panose="020B0604020202020204"/>
                <a:ea typeface="+mn-ea"/>
              </a:rPr>
              <a:pPr defTabSz="914126" fontAlgn="auto">
                <a:spcBef>
                  <a:spcPts val="0"/>
                </a:spcBef>
                <a:spcAft>
                  <a:spcPts val="0"/>
                </a:spcAft>
              </a:pPr>
              <a:t>‹#›</a:t>
            </a:fld>
            <a:endParaRPr lang="en-US">
              <a:solidFill>
                <a:srgbClr val="000000"/>
              </a:solidFill>
              <a:latin typeface="Arial" panose="020B0604020202020204"/>
              <a:ea typeface="+mn-ea"/>
            </a:endParaRPr>
          </a:p>
        </p:txBody>
      </p:sp>
    </p:spTree>
    <p:extLst>
      <p:ext uri="{BB962C8B-B14F-4D97-AF65-F5344CB8AC3E}">
        <p14:creationId xmlns:p14="http://schemas.microsoft.com/office/powerpoint/2010/main" val="3004996114"/>
      </p:ext>
    </p:extLst>
  </p:cSld>
  <p:clrMap bg1="lt1" tx1="dk1" bg2="lt2" tx2="dk2" accent1="accent1" accent2="accent2" accent3="accent3" accent4="accent4" accent5="accent5" accent6="accent6" hlink="hlink" folHlink="folHlink"/>
  <p:sldLayoutIdLst>
    <p:sldLayoutId id="2147484061" r:id="rId1"/>
    <p:sldLayoutId id="2147484062" r:id="rId2"/>
    <p:sldLayoutId id="2147484064" r:id="rId3"/>
    <p:sldLayoutId id="2147484065" r:id="rId4"/>
    <p:sldLayoutId id="2147484066" r:id="rId5"/>
    <p:sldLayoutId id="2147484067" r:id="rId6"/>
  </p:sldLayoutIdLst>
  <p:hf hdr="0" ftr="0" dt="0"/>
  <p:txStyles>
    <p:titleStyle>
      <a:lvl1pPr algn="l" defTabSz="914126" rtl="0" eaLnBrk="1" latinLnBrk="0" hangingPunct="1">
        <a:lnSpc>
          <a:spcPct val="100000"/>
        </a:lnSpc>
        <a:spcBef>
          <a:spcPct val="0"/>
        </a:spcBef>
        <a:buNone/>
        <a:defRPr sz="2799" kern="1200">
          <a:solidFill>
            <a:schemeClr val="tx1"/>
          </a:solidFill>
          <a:latin typeface="+mj-lt"/>
          <a:ea typeface="+mj-ea"/>
          <a:cs typeface="+mj-cs"/>
        </a:defRPr>
      </a:lvl1pPr>
    </p:titleStyle>
    <p:bodyStyle>
      <a:lvl1pPr marL="228531" indent="-228531" algn="l" defTabSz="914126" rtl="0" eaLnBrk="1" latinLnBrk="0" hangingPunct="1">
        <a:lnSpc>
          <a:spcPct val="100000"/>
        </a:lnSpc>
        <a:spcBef>
          <a:spcPts val="1000"/>
        </a:spcBef>
        <a:buClr>
          <a:schemeClr val="accent1"/>
        </a:buClr>
        <a:buFont typeface="Arial" panose="020B0604020202020204" pitchFamily="34" charset="0"/>
        <a:buChar char="•"/>
        <a:defRPr sz="1999" kern="1200">
          <a:solidFill>
            <a:schemeClr val="tx1"/>
          </a:solidFill>
          <a:latin typeface="+mn-lt"/>
          <a:ea typeface="+mn-ea"/>
          <a:cs typeface="+mn-cs"/>
        </a:defRPr>
      </a:lvl1pPr>
      <a:lvl2pPr marL="457200" indent="-230188" algn="l" defTabSz="914126" rtl="0" eaLnBrk="1" latinLnBrk="0" hangingPunct="1">
        <a:lnSpc>
          <a:spcPct val="100000"/>
        </a:lnSpc>
        <a:spcBef>
          <a:spcPts val="800"/>
        </a:spcBef>
        <a:buFont typeface="Arial" panose="020B0604020202020204" pitchFamily="34" charset="0"/>
        <a:buChar char="–"/>
        <a:defRPr sz="1799" kern="1200">
          <a:solidFill>
            <a:schemeClr val="tx1"/>
          </a:solidFill>
          <a:latin typeface="+mn-lt"/>
          <a:ea typeface="+mn-ea"/>
          <a:cs typeface="+mn-cs"/>
        </a:defRPr>
      </a:lvl2pPr>
      <a:lvl3pPr marL="631825" indent="-173038" algn="l" defTabSz="914126"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56756D2-E344-4990-9DEB-3ECE31982D80}"/>
              </a:ext>
            </a:extLst>
          </p:cNvPr>
          <p:cNvSpPr>
            <a:spLocks noGrp="1"/>
          </p:cNvSpPr>
          <p:nvPr>
            <p:ph type="title"/>
          </p:nvPr>
        </p:nvSpPr>
        <p:spPr>
          <a:xfrm>
            <a:off x="1243260" y="1243584"/>
            <a:ext cx="5521538" cy="768096"/>
          </a:xfrm>
          <a:prstGeom prst="rect">
            <a:avLst/>
          </a:prstGeom>
        </p:spPr>
        <p:txBody>
          <a:bodyPr vert="horz" lIns="0" tIns="0" rIns="0" bIns="0" rtlCol="0" anchor="t" anchorCtr="0">
            <a:noAutofit/>
          </a:bodyPr>
          <a:lstStyle/>
          <a:p>
            <a:r>
              <a:rPr lang="en-US" dirty="0"/>
              <a:t>Click to edit Master title style</a:t>
            </a:r>
          </a:p>
        </p:txBody>
      </p:sp>
      <p:sp>
        <p:nvSpPr>
          <p:cNvPr id="3" name="Slide Number Placeholder 2">
            <a:extLst>
              <a:ext uri="{FF2B5EF4-FFF2-40B4-BE49-F238E27FC236}">
                <a16:creationId xmlns:a16="http://schemas.microsoft.com/office/drawing/2014/main" id="{9ACB6C62-CAD2-4608-A684-F81B211408A2}"/>
              </a:ext>
            </a:extLst>
          </p:cNvPr>
          <p:cNvSpPr>
            <a:spLocks noGrp="1"/>
          </p:cNvSpPr>
          <p:nvPr>
            <p:ph type="sldNum" sz="quarter" idx="4"/>
          </p:nvPr>
        </p:nvSpPr>
        <p:spPr>
          <a:xfrm>
            <a:off x="10924234" y="6401928"/>
            <a:ext cx="1264591" cy="457200"/>
          </a:xfrm>
          <a:prstGeom prst="rect">
            <a:avLst/>
          </a:prstGeom>
        </p:spPr>
        <p:txBody>
          <a:bodyPr vert="horz" lIns="0" tIns="0" rIns="182880" bIns="182880" rtlCol="0" anchor="b" anchorCtr="0"/>
          <a:lstStyle>
            <a:lvl1pPr algn="r">
              <a:defRPr sz="800">
                <a:solidFill>
                  <a:schemeClr val="tx1"/>
                </a:solidFill>
              </a:defRPr>
            </a:lvl1pPr>
          </a:lstStyle>
          <a:p>
            <a:fld id="{F19F85D4-6AC3-4CF9-A1A5-831DFC2C241F}" type="slidenum">
              <a:rPr lang="en-US" smtClean="0"/>
              <a:pPr/>
              <a:t>‹#›</a:t>
            </a:fld>
            <a:endParaRPr lang="en-US"/>
          </a:p>
        </p:txBody>
      </p:sp>
    </p:spTree>
    <p:extLst>
      <p:ext uri="{BB962C8B-B14F-4D97-AF65-F5344CB8AC3E}">
        <p14:creationId xmlns:p14="http://schemas.microsoft.com/office/powerpoint/2010/main" val="1113279552"/>
      </p:ext>
    </p:extLst>
  </p:cSld>
  <p:clrMap bg1="lt1" tx1="dk1" bg2="lt2" tx2="dk2" accent1="accent1" accent2="accent2" accent3="accent3" accent4="accent4" accent5="accent5" accent6="accent6" hlink="hlink" folHlink="folHlink"/>
  <p:sldLayoutIdLst>
    <p:sldLayoutId id="2147484099" r:id="rId1"/>
    <p:sldLayoutId id="2147484100" r:id="rId2"/>
    <p:sldLayoutId id="2147484106" r:id="rId3"/>
    <p:sldLayoutId id="2147484107" r:id="rId4"/>
  </p:sldLayoutIdLst>
  <p:hf hdr="0" ftr="0" dt="0"/>
  <p:txStyles>
    <p:titleStyle>
      <a:lvl1pPr algn="l" defTabSz="914126" rtl="0" eaLnBrk="1" latinLnBrk="0" hangingPunct="1">
        <a:lnSpc>
          <a:spcPct val="100000"/>
        </a:lnSpc>
        <a:spcBef>
          <a:spcPct val="0"/>
        </a:spcBef>
        <a:buNone/>
        <a:defRPr sz="4999" kern="1200">
          <a:solidFill>
            <a:schemeClr val="tx1"/>
          </a:solidFill>
          <a:latin typeface="+mj-lt"/>
          <a:ea typeface="+mj-ea"/>
          <a:cs typeface="+mj-cs"/>
        </a:defRPr>
      </a:lvl1pPr>
    </p:titleStyle>
    <p:bodyStyle>
      <a:lvl1pPr marL="228531" indent="-228531" algn="l" defTabSz="914126" rtl="0" eaLnBrk="1" latinLnBrk="0" hangingPunct="1">
        <a:lnSpc>
          <a:spcPct val="90000"/>
        </a:lnSpc>
        <a:spcBef>
          <a:spcPts val="1000"/>
        </a:spcBef>
        <a:buFont typeface="Arial" panose="020B0604020202020204" pitchFamily="34" charset="0"/>
        <a:buChar char="•"/>
        <a:defRPr sz="1999" kern="1200">
          <a:solidFill>
            <a:schemeClr val="tx1"/>
          </a:solidFill>
          <a:latin typeface="+mn-lt"/>
          <a:ea typeface="+mn-ea"/>
          <a:cs typeface="+mn-cs"/>
        </a:defRPr>
      </a:lvl1pPr>
      <a:lvl2pPr marL="457063" indent="0" algn="l" defTabSz="914126" rtl="0" eaLnBrk="1" latinLnBrk="0" hangingPunct="1">
        <a:lnSpc>
          <a:spcPct val="90000"/>
        </a:lnSpc>
        <a:spcBef>
          <a:spcPts val="500"/>
        </a:spcBef>
        <a:buFont typeface="Arial" panose="020B0604020202020204" pitchFamily="34" charset="0"/>
        <a:buNone/>
        <a:defRPr sz="17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Slide Number Placeholder 2">
            <a:extLst>
              <a:ext uri="{FF2B5EF4-FFF2-40B4-BE49-F238E27FC236}">
                <a16:creationId xmlns:a16="http://schemas.microsoft.com/office/drawing/2014/main" id="{4F20DCA7-7F25-4016-A85F-017C8645D578}"/>
              </a:ext>
            </a:extLst>
          </p:cNvPr>
          <p:cNvSpPr>
            <a:spLocks noGrp="1"/>
          </p:cNvSpPr>
          <p:nvPr>
            <p:ph type="sldNum" sz="quarter" idx="4"/>
          </p:nvPr>
        </p:nvSpPr>
        <p:spPr>
          <a:xfrm>
            <a:off x="10924234" y="6401929"/>
            <a:ext cx="1264591" cy="457200"/>
          </a:xfrm>
          <a:prstGeom prst="rect">
            <a:avLst/>
          </a:prstGeom>
        </p:spPr>
        <p:txBody>
          <a:bodyPr vert="horz" lIns="0" tIns="0" rIns="182880" bIns="182880" rtlCol="0" anchor="b" anchorCtr="0"/>
          <a:lstStyle>
            <a:lvl1pPr algn="r">
              <a:defRPr sz="800">
                <a:solidFill>
                  <a:schemeClr val="tx1"/>
                </a:solidFill>
              </a:defRPr>
            </a:lvl1pPr>
          </a:lstStyle>
          <a:p>
            <a:pPr defTabSz="914126" fontAlgn="auto">
              <a:spcBef>
                <a:spcPts val="0"/>
              </a:spcBef>
              <a:spcAft>
                <a:spcPts val="0"/>
              </a:spcAft>
            </a:pPr>
            <a:fld id="{F19F85D4-6AC3-4CF9-A1A5-831DFC2C241F}" type="slidenum">
              <a:rPr lang="en-US" smtClean="0">
                <a:latin typeface="Arial" panose="020B0604020202020204"/>
                <a:ea typeface="+mn-ea"/>
              </a:rPr>
              <a:pPr defTabSz="914126" fontAlgn="auto">
                <a:spcBef>
                  <a:spcPts val="0"/>
                </a:spcBef>
                <a:spcAft>
                  <a:spcPts val="0"/>
                </a:spcAft>
              </a:pPr>
              <a:t>‹#›</a:t>
            </a:fld>
            <a:endParaRPr lang="en-US">
              <a:latin typeface="Arial" panose="020B0604020202020204"/>
              <a:ea typeface="+mn-ea"/>
            </a:endParaRPr>
          </a:p>
        </p:txBody>
      </p:sp>
      <p:sp>
        <p:nvSpPr>
          <p:cNvPr id="3" name="Title Placeholder 2">
            <a:extLst>
              <a:ext uri="{FF2B5EF4-FFF2-40B4-BE49-F238E27FC236}">
                <a16:creationId xmlns:a16="http://schemas.microsoft.com/office/drawing/2014/main" id="{3DCA9727-64F5-43DA-8926-3133DD99DF91}"/>
              </a:ext>
            </a:extLst>
          </p:cNvPr>
          <p:cNvSpPr>
            <a:spLocks noGrp="1"/>
          </p:cNvSpPr>
          <p:nvPr>
            <p:ph type="title"/>
          </p:nvPr>
        </p:nvSpPr>
        <p:spPr>
          <a:xfrm>
            <a:off x="838200" y="365125"/>
            <a:ext cx="10512425" cy="1325563"/>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674574060"/>
      </p:ext>
    </p:extLst>
  </p:cSld>
  <p:clrMap bg1="lt1" tx1="dk1" bg2="lt2" tx2="dk2" accent1="accent1" accent2="accent2" accent3="accent3" accent4="accent4" accent5="accent5" accent6="accent6" hlink="hlink" folHlink="folHlink"/>
  <p:sldLayoutIdLst>
    <p:sldLayoutId id="2147484164" r:id="rId1"/>
  </p:sldLayoutIdLst>
  <p:hf hdr="0" ftr="0" dt="0"/>
  <p:txStyles>
    <p:titleStyle>
      <a:lvl1pPr algn="l" defTabSz="914126"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3" Type="http://schemas.openxmlformats.org/officeDocument/2006/relationships/hyperlink" Target="https://www.xploretech.com/us/rugged-specifications/mil-std-810g/" TargetMode="External"/><Relationship Id="rId2" Type="http://schemas.openxmlformats.org/officeDocument/2006/relationships/notesSlide" Target="../notesSlides/notesSlide10.xml"/><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3" Type="http://schemas.openxmlformats.org/officeDocument/2006/relationships/image" Target="../media/image44.jpeg"/><Relationship Id="rId7" Type="http://schemas.openxmlformats.org/officeDocument/2006/relationships/image" Target="../media/image48.png"/><Relationship Id="rId2" Type="http://schemas.openxmlformats.org/officeDocument/2006/relationships/image" Target="../media/image43.png"/><Relationship Id="rId1" Type="http://schemas.openxmlformats.org/officeDocument/2006/relationships/slideLayout" Target="../slideLayouts/slideLayout25.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15.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11.xml"/><Relationship Id="rId1" Type="http://schemas.openxmlformats.org/officeDocument/2006/relationships/slideLayout" Target="../slideLayouts/slideLayout25.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16.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55.jpeg"/><Relationship Id="rId7" Type="http://schemas.openxmlformats.org/officeDocument/2006/relationships/image" Target="../media/image58.png"/><Relationship Id="rId2" Type="http://schemas.openxmlformats.org/officeDocument/2006/relationships/notesSlide" Target="../notesSlides/notesSlide12.xml"/><Relationship Id="rId1" Type="http://schemas.openxmlformats.org/officeDocument/2006/relationships/slideLayout" Target="../slideLayouts/slideLayout25.xml"/><Relationship Id="rId6" Type="http://schemas.openxmlformats.org/officeDocument/2006/relationships/image" Target="../media/image52.png"/><Relationship Id="rId11" Type="http://schemas.openxmlformats.org/officeDocument/2006/relationships/image" Target="../media/image60.png"/><Relationship Id="rId5" Type="http://schemas.openxmlformats.org/officeDocument/2006/relationships/image" Target="../media/image57.jpeg"/><Relationship Id="rId10" Type="http://schemas.openxmlformats.org/officeDocument/2006/relationships/image" Target="../media/image54.jpeg"/><Relationship Id="rId4" Type="http://schemas.openxmlformats.org/officeDocument/2006/relationships/image" Target="../media/image56.jpeg"/><Relationship Id="rId9" Type="http://schemas.openxmlformats.org/officeDocument/2006/relationships/image" Target="../media/image59.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image" Target="../media/image61.png"/><Relationship Id="rId1" Type="http://schemas.openxmlformats.org/officeDocument/2006/relationships/slideLayout" Target="../slideLayouts/slideLayout25.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1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4.xml"/><Relationship Id="rId1" Type="http://schemas.openxmlformats.org/officeDocument/2006/relationships/slideLayout" Target="../slideLayouts/slideLayout25.xml"/><Relationship Id="rId5" Type="http://schemas.openxmlformats.org/officeDocument/2006/relationships/image" Target="../media/image69.jpeg"/><Relationship Id="rId4" Type="http://schemas.openxmlformats.org/officeDocument/2006/relationships/image" Target="../media/image68.jpeg"/></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Layout" Target="../slideLayouts/slideLayout25.xml"/><Relationship Id="rId1" Type="http://schemas.openxmlformats.org/officeDocument/2006/relationships/video" Target="https://www.youtube.com/embed/KEJDrlVdQ7Y"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5.xml"/><Relationship Id="rId1" Type="http://schemas.openxmlformats.org/officeDocument/2006/relationships/slideLayout" Target="../slideLayouts/slideLayout25.xml"/><Relationship Id="rId5" Type="http://schemas.openxmlformats.org/officeDocument/2006/relationships/image" Target="../media/image72.png"/><Relationship Id="rId4" Type="http://schemas.openxmlformats.org/officeDocument/2006/relationships/image" Target="../media/image71.png"/></Relationships>
</file>

<file path=ppt/slides/_rels/slide21.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notesSlide" Target="../notesSlides/notesSlide16.xml"/><Relationship Id="rId1" Type="http://schemas.openxmlformats.org/officeDocument/2006/relationships/slideLayout" Target="../slideLayouts/slideLayout25.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2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7.xml"/><Relationship Id="rId1" Type="http://schemas.openxmlformats.org/officeDocument/2006/relationships/slideLayout" Target="../slideLayouts/slideLayout25.xml"/><Relationship Id="rId5" Type="http://schemas.openxmlformats.org/officeDocument/2006/relationships/image" Target="../media/image80.png"/><Relationship Id="rId4" Type="http://schemas.openxmlformats.org/officeDocument/2006/relationships/image" Target="../media/image79.png"/></Relationships>
</file>

<file path=ppt/slides/_rels/slide23.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18.xml"/><Relationship Id="rId1" Type="http://schemas.openxmlformats.org/officeDocument/2006/relationships/slideLayout" Target="../slideLayouts/slideLayout25.xml"/><Relationship Id="rId5" Type="http://schemas.openxmlformats.org/officeDocument/2006/relationships/image" Target="../media/image80.png"/><Relationship Id="rId4" Type="http://schemas.openxmlformats.org/officeDocument/2006/relationships/image" Target="../media/image82.jpeg"/></Relationships>
</file>

<file path=ppt/slides/_rels/slide2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9.xml"/><Relationship Id="rId1" Type="http://schemas.openxmlformats.org/officeDocument/2006/relationships/slideLayout" Target="../slideLayouts/slideLayout25.xml"/><Relationship Id="rId5" Type="http://schemas.openxmlformats.org/officeDocument/2006/relationships/image" Target="../media/image85.png"/><Relationship Id="rId4" Type="http://schemas.openxmlformats.org/officeDocument/2006/relationships/image" Target="../media/image84.png"/></Relationships>
</file>

<file path=ppt/slides/_rels/slide25.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48.png"/><Relationship Id="rId3" Type="http://schemas.openxmlformats.org/officeDocument/2006/relationships/image" Target="../media/image86.jpeg"/><Relationship Id="rId7" Type="http://schemas.openxmlformats.org/officeDocument/2006/relationships/image" Target="../media/image89.png"/><Relationship Id="rId12" Type="http://schemas.openxmlformats.org/officeDocument/2006/relationships/image" Target="../media/image47.jpeg"/><Relationship Id="rId2" Type="http://schemas.openxmlformats.org/officeDocument/2006/relationships/notesSlide" Target="../notesSlides/notesSlide20.xml"/><Relationship Id="rId1" Type="http://schemas.openxmlformats.org/officeDocument/2006/relationships/slideLayout" Target="../slideLayouts/slideLayout25.xml"/><Relationship Id="rId6" Type="http://schemas.openxmlformats.org/officeDocument/2006/relationships/image" Target="../media/image88.png"/><Relationship Id="rId11" Type="http://schemas.openxmlformats.org/officeDocument/2006/relationships/image" Target="../media/image90.jpeg"/><Relationship Id="rId5" Type="http://schemas.openxmlformats.org/officeDocument/2006/relationships/image" Target="../media/image87.jpeg"/><Relationship Id="rId10" Type="http://schemas.openxmlformats.org/officeDocument/2006/relationships/image" Target="../media/image46.jpeg"/><Relationship Id="rId4" Type="http://schemas.openxmlformats.org/officeDocument/2006/relationships/image" Target="../media/image44.jpeg"/><Relationship Id="rId9" Type="http://schemas.openxmlformats.org/officeDocument/2006/relationships/image" Target="../media/image45.jpeg"/></Relationships>
</file>

<file path=ppt/slides/_rels/slide2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5.xml"/></Relationships>
</file>

<file path=ppt/slides/_rels/slide27.xml.rels><?xml version="1.0" encoding="UTF-8" standalone="yes"?>
<Relationships xmlns="http://schemas.openxmlformats.org/package/2006/relationships"><Relationship Id="rId2" Type="http://schemas.openxmlformats.org/officeDocument/2006/relationships/image" Target="../media/image93.jpg"/><Relationship Id="rId1" Type="http://schemas.openxmlformats.org/officeDocument/2006/relationships/slideLayout" Target="../slideLayouts/slideLayout25.xml"/></Relationships>
</file>

<file path=ppt/slides/_rels/slide28.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21.xml"/><Relationship Id="rId1" Type="http://schemas.openxmlformats.org/officeDocument/2006/relationships/slideLayout" Target="../slideLayouts/slideLayout25.xml"/><Relationship Id="rId5" Type="http://schemas.openxmlformats.org/officeDocument/2006/relationships/image" Target="../media/image96.png"/><Relationship Id="rId4" Type="http://schemas.openxmlformats.org/officeDocument/2006/relationships/image" Target="../media/image95.jpeg"/></Relationships>
</file>

<file path=ppt/slides/_rels/slide2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image" Target="../media/image12.wmf"/></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99.jpeg"/><Relationship Id="rId7" Type="http://schemas.openxmlformats.org/officeDocument/2006/relationships/image" Target="../media/image102.png"/><Relationship Id="rId2" Type="http://schemas.openxmlformats.org/officeDocument/2006/relationships/notesSlide" Target="../notesSlides/notesSlide23.xml"/><Relationship Id="rId1" Type="http://schemas.openxmlformats.org/officeDocument/2006/relationships/slideLayout" Target="../slideLayouts/slideLayout25.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14.png"/></Relationships>
</file>

<file path=ppt/slides/_rels/slide32.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4.png"/><Relationship Id="rId1" Type="http://schemas.openxmlformats.org/officeDocument/2006/relationships/slideLayout" Target="../slideLayouts/slideLayout25.xml"/><Relationship Id="rId4" Type="http://schemas.openxmlformats.org/officeDocument/2006/relationships/image" Target="../media/image104.png"/></Relationships>
</file>

<file path=ppt/slides/_rels/slide33.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25.xml"/></Relationships>
</file>

<file path=ppt/slides/_rels/slide3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4.xml"/><Relationship Id="rId1" Type="http://schemas.openxmlformats.org/officeDocument/2006/relationships/slideLayout" Target="../slideLayouts/slideLayout25.xml"/><Relationship Id="rId5" Type="http://schemas.openxmlformats.org/officeDocument/2006/relationships/image" Target="../media/image108.png"/><Relationship Id="rId4" Type="http://schemas.openxmlformats.org/officeDocument/2006/relationships/image" Target="../media/image107.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5.xml"/></Relationships>
</file>

<file path=ppt/slides/_rels/slide36.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25.xml"/><Relationship Id="rId4" Type="http://schemas.openxmlformats.org/officeDocument/2006/relationships/image" Target="../media/image99.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8.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26.xml"/><Relationship Id="rId1" Type="http://schemas.openxmlformats.org/officeDocument/2006/relationships/slideLayout" Target="../slideLayouts/slideLayout25.xml"/><Relationship Id="rId5" Type="http://schemas.openxmlformats.org/officeDocument/2006/relationships/image" Target="../media/image104.png"/><Relationship Id="rId4" Type="http://schemas.openxmlformats.org/officeDocument/2006/relationships/image" Target="../media/image103.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xml"/><Relationship Id="rId1" Type="http://schemas.openxmlformats.org/officeDocument/2006/relationships/slideLayout" Target="../slideLayouts/slideLayout25.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4.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jpeg"/><Relationship Id="rId1" Type="http://schemas.openxmlformats.org/officeDocument/2006/relationships/slideLayout" Target="../slideLayouts/slideLayout25.xml"/><Relationship Id="rId4" Type="http://schemas.openxmlformats.org/officeDocument/2006/relationships/image" Target="../media/image112.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6.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3.jpeg"/><Relationship Id="rId1" Type="http://schemas.openxmlformats.org/officeDocument/2006/relationships/slideLayout" Target="../slideLayouts/slideLayout25.xml"/><Relationship Id="rId5" Type="http://schemas.openxmlformats.org/officeDocument/2006/relationships/image" Target="../media/image116.jpeg"/><Relationship Id="rId4" Type="http://schemas.openxmlformats.org/officeDocument/2006/relationships/image" Target="../media/image115.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9.xml.rels><?xml version="1.0" encoding="UTF-8" standalone="yes"?>
<Relationships xmlns="http://schemas.openxmlformats.org/package/2006/relationships"><Relationship Id="rId2" Type="http://schemas.openxmlformats.org/officeDocument/2006/relationships/hyperlink" Target="https://en.wikipedia.org/wiki/IEEE_802.11#802.11ac" TargetMode="External"/><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5.xml"/><Relationship Id="rId4" Type="http://schemas.openxmlformats.org/officeDocument/2006/relationships/image" Target="../media/image15.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2.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png"/><Relationship Id="rId17" Type="http://schemas.openxmlformats.org/officeDocument/2006/relationships/image" Target="../media/image30.png"/><Relationship Id="rId2" Type="http://schemas.openxmlformats.org/officeDocument/2006/relationships/notesSlide" Target="../notesSlides/notesSlide5.xml"/><Relationship Id="rId16" Type="http://schemas.openxmlformats.org/officeDocument/2006/relationships/image" Target="../media/image29.jpeg"/><Relationship Id="rId1" Type="http://schemas.openxmlformats.org/officeDocument/2006/relationships/slideLayout" Target="../slideLayouts/slideLayout25.xml"/><Relationship Id="rId6" Type="http://schemas.openxmlformats.org/officeDocument/2006/relationships/image" Target="../media/image19.jpeg"/><Relationship Id="rId11" Type="http://schemas.openxmlformats.org/officeDocument/2006/relationships/image" Target="../media/image24.png"/><Relationship Id="rId5" Type="http://schemas.openxmlformats.org/officeDocument/2006/relationships/image" Target="../media/image18.jpeg"/><Relationship Id="rId15" Type="http://schemas.openxmlformats.org/officeDocument/2006/relationships/image" Target="../media/image28.jpe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 Id="rId14" Type="http://schemas.openxmlformats.org/officeDocument/2006/relationships/image" Target="../media/image27.png"/></Relationships>
</file>

<file path=ppt/slides/_rels/slide7.xml.rels><?xml version="1.0" encoding="UTF-8" standalone="yes"?>
<Relationships xmlns="http://schemas.openxmlformats.org/package/2006/relationships"><Relationship Id="rId8" Type="http://schemas.openxmlformats.org/officeDocument/2006/relationships/oleObject" Target="../embeddings/oleObject2.bin"/><Relationship Id="rId13" Type="http://schemas.openxmlformats.org/officeDocument/2006/relationships/image" Target="../media/image40.jpeg"/><Relationship Id="rId3" Type="http://schemas.openxmlformats.org/officeDocument/2006/relationships/image" Target="../media/image31.jpeg"/><Relationship Id="rId7" Type="http://schemas.openxmlformats.org/officeDocument/2006/relationships/image" Target="../media/image35.jpeg"/><Relationship Id="rId12" Type="http://schemas.openxmlformats.org/officeDocument/2006/relationships/image" Target="../media/image39.jpeg"/><Relationship Id="rId2" Type="http://schemas.openxmlformats.org/officeDocument/2006/relationships/notesSlide" Target="../notesSlides/notesSlide6.xml"/><Relationship Id="rId1" Type="http://schemas.openxmlformats.org/officeDocument/2006/relationships/slideLayout" Target="../slideLayouts/slideLayout25.xml"/><Relationship Id="rId6" Type="http://schemas.openxmlformats.org/officeDocument/2006/relationships/image" Target="../media/image34.jpeg"/><Relationship Id="rId11" Type="http://schemas.openxmlformats.org/officeDocument/2006/relationships/image" Target="../media/image38.jpeg"/><Relationship Id="rId5" Type="http://schemas.openxmlformats.org/officeDocument/2006/relationships/image" Target="../media/image33.jpeg"/><Relationship Id="rId10" Type="http://schemas.openxmlformats.org/officeDocument/2006/relationships/image" Target="../media/image37.jpeg"/><Relationship Id="rId4" Type="http://schemas.openxmlformats.org/officeDocument/2006/relationships/image" Target="../media/image32.jpeg"/><Relationship Id="rId9" Type="http://schemas.openxmlformats.org/officeDocument/2006/relationships/image" Target="../media/image36.wmf"/><Relationship Id="rId14" Type="http://schemas.openxmlformats.org/officeDocument/2006/relationships/image" Target="../media/image41.jpeg"/></Relationships>
</file>

<file path=ppt/slides/_rels/slide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7.xml"/><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8.xml"/><Relationship Id="rId1" Type="http://schemas.openxmlformats.org/officeDocument/2006/relationships/slideLayout" Target="../slideLayouts/slideLayout25.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E05FEA-270A-46A4-9C06-209EE472C8E7}"/>
              </a:ext>
            </a:extLst>
          </p:cNvPr>
          <p:cNvSpPr>
            <a:spLocks noGrp="1"/>
          </p:cNvSpPr>
          <p:nvPr>
            <p:ph type="title"/>
          </p:nvPr>
        </p:nvSpPr>
        <p:spPr>
          <a:xfrm>
            <a:off x="604775" y="2779450"/>
            <a:ext cx="7146884" cy="496119"/>
          </a:xfrm>
        </p:spPr>
        <p:txBody>
          <a:bodyPr/>
          <a:lstStyle/>
          <a:p>
            <a:r>
              <a:rPr lang="en-US" b="1" dirty="0"/>
              <a:t>L10 Rugged Tablet Platform</a:t>
            </a:r>
            <a:br>
              <a:rPr lang="en-US" dirty="0"/>
            </a:br>
            <a:r>
              <a:rPr lang="en-US" i="1" dirty="0"/>
              <a:t>Product Overview</a:t>
            </a:r>
          </a:p>
        </p:txBody>
      </p:sp>
      <p:sp>
        <p:nvSpPr>
          <p:cNvPr id="5" name="TextBox 4">
            <a:extLst>
              <a:ext uri="{FF2B5EF4-FFF2-40B4-BE49-F238E27FC236}">
                <a16:creationId xmlns:a16="http://schemas.microsoft.com/office/drawing/2014/main" id="{34282E2A-72DB-419F-9CE5-485655F4278D}"/>
              </a:ext>
            </a:extLst>
          </p:cNvPr>
          <p:cNvSpPr txBox="1"/>
          <p:nvPr/>
        </p:nvSpPr>
        <p:spPr>
          <a:xfrm>
            <a:off x="604775" y="3492499"/>
            <a:ext cx="2878374" cy="307697"/>
          </a:xfrm>
          <a:prstGeom prst="rect">
            <a:avLst/>
          </a:prstGeom>
          <a:noFill/>
        </p:spPr>
        <p:txBody>
          <a:bodyPr wrap="square" rtlCol="0">
            <a:spAutoFit/>
          </a:bodyPr>
          <a:lstStyle/>
          <a:p>
            <a:pPr fontAlgn="base">
              <a:spcBef>
                <a:spcPct val="0"/>
              </a:spcBef>
              <a:spcAft>
                <a:spcPct val="0"/>
              </a:spcAft>
            </a:pPr>
            <a:r>
              <a:rPr lang="en-US" sz="1400" dirty="0"/>
              <a:t> </a:t>
            </a:r>
          </a:p>
        </p:txBody>
      </p:sp>
      <p:sp>
        <p:nvSpPr>
          <p:cNvPr id="4" name="Rectangle 3">
            <a:extLst>
              <a:ext uri="{FF2B5EF4-FFF2-40B4-BE49-F238E27FC236}">
                <a16:creationId xmlns:a16="http://schemas.microsoft.com/office/drawing/2014/main" id="{263EE404-7030-408F-AEFA-E2BD4BC607C9}"/>
              </a:ext>
            </a:extLst>
          </p:cNvPr>
          <p:cNvSpPr/>
          <p:nvPr/>
        </p:nvSpPr>
        <p:spPr>
          <a:xfrm>
            <a:off x="262978" y="487350"/>
            <a:ext cx="3020995" cy="7711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609493" algn="l" rtl="0" fontAlgn="base">
              <a:spcBef>
                <a:spcPct val="0"/>
              </a:spcBef>
              <a:spcAft>
                <a:spcPct val="0"/>
              </a:spcAft>
              <a:defRPr kern="1200">
                <a:solidFill>
                  <a:schemeClr val="lt1"/>
                </a:solidFill>
                <a:latin typeface="+mn-lt"/>
                <a:ea typeface="+mn-ea"/>
                <a:cs typeface="+mn-cs"/>
              </a:defRPr>
            </a:lvl2pPr>
            <a:lvl3pPr marL="1218987" algn="l" rtl="0" fontAlgn="base">
              <a:spcBef>
                <a:spcPct val="0"/>
              </a:spcBef>
              <a:spcAft>
                <a:spcPct val="0"/>
              </a:spcAft>
              <a:defRPr kern="1200">
                <a:solidFill>
                  <a:schemeClr val="lt1"/>
                </a:solidFill>
                <a:latin typeface="+mn-lt"/>
                <a:ea typeface="+mn-ea"/>
                <a:cs typeface="+mn-cs"/>
              </a:defRPr>
            </a:lvl3pPr>
            <a:lvl4pPr marL="1828480" algn="l" rtl="0" fontAlgn="base">
              <a:spcBef>
                <a:spcPct val="0"/>
              </a:spcBef>
              <a:spcAft>
                <a:spcPct val="0"/>
              </a:spcAft>
              <a:defRPr kern="1200">
                <a:solidFill>
                  <a:schemeClr val="lt1"/>
                </a:solidFill>
                <a:latin typeface="+mn-lt"/>
                <a:ea typeface="+mn-ea"/>
                <a:cs typeface="+mn-cs"/>
              </a:defRPr>
            </a:lvl4pPr>
            <a:lvl5pPr marL="2437973" algn="l" rtl="0" fontAlgn="base">
              <a:spcBef>
                <a:spcPct val="0"/>
              </a:spcBef>
              <a:spcAft>
                <a:spcPct val="0"/>
              </a:spcAft>
              <a:defRPr kern="1200">
                <a:solidFill>
                  <a:schemeClr val="lt1"/>
                </a:solidFill>
                <a:latin typeface="+mn-lt"/>
                <a:ea typeface="+mn-ea"/>
                <a:cs typeface="+mn-cs"/>
              </a:defRPr>
            </a:lvl5pPr>
            <a:lvl6pPr marL="3047467" algn="l" defTabSz="1218987" rtl="0" eaLnBrk="1" latinLnBrk="0" hangingPunct="1">
              <a:defRPr kern="1200">
                <a:solidFill>
                  <a:schemeClr val="lt1"/>
                </a:solidFill>
                <a:latin typeface="+mn-lt"/>
                <a:ea typeface="+mn-ea"/>
                <a:cs typeface="+mn-cs"/>
              </a:defRPr>
            </a:lvl6pPr>
            <a:lvl7pPr marL="3656960" algn="l" defTabSz="1218987" rtl="0" eaLnBrk="1" latinLnBrk="0" hangingPunct="1">
              <a:defRPr kern="1200">
                <a:solidFill>
                  <a:schemeClr val="lt1"/>
                </a:solidFill>
                <a:latin typeface="+mn-lt"/>
                <a:ea typeface="+mn-ea"/>
                <a:cs typeface="+mn-cs"/>
              </a:defRPr>
            </a:lvl7pPr>
            <a:lvl8pPr marL="4266453" algn="l" defTabSz="1218987" rtl="0" eaLnBrk="1" latinLnBrk="0" hangingPunct="1">
              <a:defRPr kern="1200">
                <a:solidFill>
                  <a:schemeClr val="lt1"/>
                </a:solidFill>
                <a:latin typeface="+mn-lt"/>
                <a:ea typeface="+mn-ea"/>
                <a:cs typeface="+mn-cs"/>
              </a:defRPr>
            </a:lvl8pPr>
            <a:lvl9pPr marL="4875947" algn="l" defTabSz="1218987" rtl="0" eaLnBrk="1" latinLnBrk="0" hangingPunct="1">
              <a:defRPr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10893764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b="1" dirty="0"/>
              <a:t>Truly Versatile</a:t>
            </a:r>
            <a:r>
              <a:rPr lang="en-US" dirty="0"/>
              <a:t> - </a:t>
            </a:r>
            <a:r>
              <a:rPr lang="en-US" b="1" dirty="0">
                <a:solidFill>
                  <a:schemeClr val="accent1"/>
                </a:solidFill>
              </a:rPr>
              <a:t>Higher</a:t>
            </a:r>
          </a:p>
        </p:txBody>
      </p:sp>
      <p:sp>
        <p:nvSpPr>
          <p:cNvPr id="3" name="Content Placeholder 2"/>
          <p:cNvSpPr>
            <a:spLocks noGrp="1"/>
          </p:cNvSpPr>
          <p:nvPr>
            <p:ph type="body" sz="quarter" idx="10"/>
          </p:nvPr>
        </p:nvSpPr>
        <p:spPr>
          <a:xfrm>
            <a:off x="441421" y="918032"/>
            <a:ext cx="11225908" cy="845502"/>
          </a:xfrm>
        </p:spPr>
        <p:txBody>
          <a:bodyPr>
            <a:normAutofit/>
          </a:bodyPr>
          <a:lstStyle/>
          <a:p>
            <a:pPr marL="0" indent="0" algn="ctr">
              <a:buNone/>
            </a:pPr>
            <a:r>
              <a:rPr lang="en-US" sz="2400" dirty="0">
                <a:solidFill>
                  <a:schemeClr val="accent1"/>
                </a:solidFill>
              </a:rPr>
              <a:t>Highly Mobile – Mission Critical – Harsh Environment – Information Workers</a:t>
            </a:r>
          </a:p>
        </p:txBody>
      </p:sp>
      <p:sp>
        <p:nvSpPr>
          <p:cNvPr id="7" name="Text Placeholder 6">
            <a:extLst>
              <a:ext uri="{FF2B5EF4-FFF2-40B4-BE49-F238E27FC236}">
                <a16:creationId xmlns:a16="http://schemas.microsoft.com/office/drawing/2014/main" id="{26E1A839-F15E-4253-81E8-60934AD4A05B}"/>
              </a:ext>
            </a:extLst>
          </p:cNvPr>
          <p:cNvSpPr>
            <a:spLocks noGrp="1"/>
          </p:cNvSpPr>
          <p:nvPr>
            <p:ph type="body" sz="quarter" idx="11"/>
          </p:nvPr>
        </p:nvSpPr>
        <p:spPr>
          <a:xfrm>
            <a:off x="1073448" y="2338348"/>
            <a:ext cx="4980927" cy="2970140"/>
          </a:xfrm>
        </p:spPr>
        <p:txBody>
          <a:bodyPr/>
          <a:lstStyle/>
          <a:p>
            <a:pPr marL="0" indent="0">
              <a:buNone/>
            </a:pPr>
            <a:r>
              <a:rPr lang="en-US" b="1" dirty="0"/>
              <a:t>One Size doesn’t always fit all</a:t>
            </a:r>
            <a:endParaRPr lang="en-US" dirty="0"/>
          </a:p>
          <a:p>
            <a:r>
              <a:rPr lang="en-US" dirty="0"/>
              <a:t>Workers have different preferences of form factor</a:t>
            </a:r>
          </a:p>
          <a:p>
            <a:r>
              <a:rPr lang="en-US" dirty="0"/>
              <a:t>Workers have different computing needs</a:t>
            </a:r>
          </a:p>
          <a:p>
            <a:r>
              <a:rPr lang="en-US" dirty="0"/>
              <a:t>Work happens in different environments</a:t>
            </a:r>
          </a:p>
        </p:txBody>
      </p:sp>
      <p:sp>
        <p:nvSpPr>
          <p:cNvPr id="6" name="TextBox 5"/>
          <p:cNvSpPr txBox="1"/>
          <p:nvPr/>
        </p:nvSpPr>
        <p:spPr>
          <a:xfrm>
            <a:off x="1073448" y="5883302"/>
            <a:ext cx="10041929" cy="461545"/>
          </a:xfrm>
          <a:prstGeom prst="rect">
            <a:avLst/>
          </a:prstGeom>
          <a:noFill/>
        </p:spPr>
        <p:txBody>
          <a:bodyPr wrap="square" rtlCol="0">
            <a:spAutoFit/>
          </a:bodyPr>
          <a:lstStyle/>
          <a:p>
            <a:pPr algn="ctr"/>
            <a:r>
              <a:rPr lang="en-US" sz="2399" b="1" dirty="0">
                <a:solidFill>
                  <a:schemeClr val="accent1"/>
                </a:solidFill>
              </a:rPr>
              <a:t>If your workers are mobile, their equipment needs to be rugged</a:t>
            </a:r>
          </a:p>
        </p:txBody>
      </p:sp>
      <p:sp>
        <p:nvSpPr>
          <p:cNvPr id="8" name="Text Placeholder 6">
            <a:extLst>
              <a:ext uri="{FF2B5EF4-FFF2-40B4-BE49-F238E27FC236}">
                <a16:creationId xmlns:a16="http://schemas.microsoft.com/office/drawing/2014/main" id="{9FCB65C2-9040-4F5B-A968-1EC60C509627}"/>
              </a:ext>
            </a:extLst>
          </p:cNvPr>
          <p:cNvSpPr txBox="1">
            <a:spLocks/>
          </p:cNvSpPr>
          <p:nvPr/>
        </p:nvSpPr>
        <p:spPr>
          <a:xfrm>
            <a:off x="7132910" y="1847955"/>
            <a:ext cx="4339424" cy="4092013"/>
          </a:xfrm>
          <a:prstGeom prst="rect">
            <a:avLst/>
          </a:prstGeom>
        </p:spPr>
        <p:txBody>
          <a:bodyPr vert="horz" lIns="0" tIns="0" rIns="0" bIns="0" rtlCol="0">
            <a:noAutofit/>
          </a:bodyPr>
          <a:lstStyle>
            <a:lvl1pPr marL="228531" indent="-228531" algn="l" defTabSz="914126" rtl="0" eaLnBrk="1" latinLnBrk="0" hangingPunct="1">
              <a:lnSpc>
                <a:spcPct val="100000"/>
              </a:lnSpc>
              <a:spcBef>
                <a:spcPts val="1000"/>
              </a:spcBef>
              <a:buClr>
                <a:schemeClr val="accent1"/>
              </a:buClr>
              <a:buFont typeface="Arial" panose="020B0604020202020204" pitchFamily="34" charset="0"/>
              <a:buChar char="•"/>
              <a:defRPr sz="1999" kern="1200">
                <a:solidFill>
                  <a:schemeClr val="tx1"/>
                </a:solidFill>
                <a:latin typeface="+mn-lt"/>
                <a:ea typeface="+mn-ea"/>
                <a:cs typeface="+mn-cs"/>
              </a:defRPr>
            </a:lvl1pPr>
            <a:lvl2pPr marL="457200" indent="-230188" algn="l" defTabSz="914126" rtl="0" eaLnBrk="1" latinLnBrk="0" hangingPunct="1">
              <a:lnSpc>
                <a:spcPct val="100000"/>
              </a:lnSpc>
              <a:spcBef>
                <a:spcPts val="800"/>
              </a:spcBef>
              <a:buFont typeface="Arial" panose="020B0604020202020204" pitchFamily="34" charset="0"/>
              <a:buChar char="–"/>
              <a:defRPr sz="1799" kern="1200">
                <a:solidFill>
                  <a:schemeClr val="tx1"/>
                </a:solidFill>
                <a:latin typeface="+mn-lt"/>
                <a:ea typeface="+mn-ea"/>
                <a:cs typeface="+mn-cs"/>
              </a:defRPr>
            </a:lvl2pPr>
            <a:lvl3pPr marL="631825" indent="-173038" algn="l" defTabSz="914126"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buNone/>
            </a:pPr>
            <a:r>
              <a:rPr lang="en-US" sz="2000" b="1" dirty="0"/>
              <a:t>Typical Industries</a:t>
            </a:r>
          </a:p>
          <a:p>
            <a:pPr marL="214249" indent="-214249"/>
            <a:r>
              <a:rPr lang="en-US" sz="2000" dirty="0"/>
              <a:t>Utilities – Line Workers</a:t>
            </a:r>
          </a:p>
          <a:p>
            <a:pPr marL="214249" indent="-214249"/>
            <a:r>
              <a:rPr lang="en-US" sz="2000" dirty="0"/>
              <a:t>Telecommunications</a:t>
            </a:r>
          </a:p>
          <a:p>
            <a:pPr marL="214249" indent="-214249"/>
            <a:r>
              <a:rPr lang="en-US" sz="2000" dirty="0"/>
              <a:t>Manufacturing / Industrial</a:t>
            </a:r>
          </a:p>
          <a:p>
            <a:pPr marL="214249" indent="-214249"/>
            <a:r>
              <a:rPr lang="en-US" sz="2000" dirty="0"/>
              <a:t>Oil and Gas</a:t>
            </a:r>
          </a:p>
          <a:p>
            <a:pPr marL="214249" indent="-214249"/>
            <a:r>
              <a:rPr lang="en-US" sz="2000" dirty="0"/>
              <a:t>Mining</a:t>
            </a:r>
          </a:p>
          <a:p>
            <a:pPr marL="214249" indent="-214249"/>
            <a:r>
              <a:rPr lang="en-US" sz="2000" dirty="0"/>
              <a:t>Public Safety – Police/Fire/EMS</a:t>
            </a:r>
          </a:p>
          <a:p>
            <a:pPr marL="214249" indent="-214249"/>
            <a:r>
              <a:rPr lang="en-US" sz="2000" dirty="0"/>
              <a:t>Construction</a:t>
            </a:r>
          </a:p>
          <a:p>
            <a:pPr marL="214249" indent="-214249"/>
            <a:r>
              <a:rPr lang="en-US" sz="2000" dirty="0"/>
              <a:t>Military</a:t>
            </a:r>
          </a:p>
        </p:txBody>
      </p:sp>
      <p:sp>
        <p:nvSpPr>
          <p:cNvPr id="9" name="Rectangle 8">
            <a:extLst>
              <a:ext uri="{FF2B5EF4-FFF2-40B4-BE49-F238E27FC236}">
                <a16:creationId xmlns:a16="http://schemas.microsoft.com/office/drawing/2014/main" id="{9A9EDF9A-5E3A-4056-9AFF-A327AF6152A8}"/>
              </a:ext>
            </a:extLst>
          </p:cNvPr>
          <p:cNvSpPr/>
          <p:nvPr/>
        </p:nvSpPr>
        <p:spPr>
          <a:xfrm>
            <a:off x="157316" y="6473692"/>
            <a:ext cx="3215148" cy="3657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609493" algn="l" rtl="0" fontAlgn="base">
              <a:spcBef>
                <a:spcPct val="0"/>
              </a:spcBef>
              <a:spcAft>
                <a:spcPct val="0"/>
              </a:spcAft>
              <a:defRPr kern="1200">
                <a:solidFill>
                  <a:schemeClr val="lt1"/>
                </a:solidFill>
                <a:latin typeface="+mn-lt"/>
                <a:ea typeface="+mn-ea"/>
                <a:cs typeface="+mn-cs"/>
              </a:defRPr>
            </a:lvl2pPr>
            <a:lvl3pPr marL="1218987" algn="l" rtl="0" fontAlgn="base">
              <a:spcBef>
                <a:spcPct val="0"/>
              </a:spcBef>
              <a:spcAft>
                <a:spcPct val="0"/>
              </a:spcAft>
              <a:defRPr kern="1200">
                <a:solidFill>
                  <a:schemeClr val="lt1"/>
                </a:solidFill>
                <a:latin typeface="+mn-lt"/>
                <a:ea typeface="+mn-ea"/>
                <a:cs typeface="+mn-cs"/>
              </a:defRPr>
            </a:lvl3pPr>
            <a:lvl4pPr marL="1828480" algn="l" rtl="0" fontAlgn="base">
              <a:spcBef>
                <a:spcPct val="0"/>
              </a:spcBef>
              <a:spcAft>
                <a:spcPct val="0"/>
              </a:spcAft>
              <a:defRPr kern="1200">
                <a:solidFill>
                  <a:schemeClr val="lt1"/>
                </a:solidFill>
                <a:latin typeface="+mn-lt"/>
                <a:ea typeface="+mn-ea"/>
                <a:cs typeface="+mn-cs"/>
              </a:defRPr>
            </a:lvl4pPr>
            <a:lvl5pPr marL="2437973" algn="l" rtl="0" fontAlgn="base">
              <a:spcBef>
                <a:spcPct val="0"/>
              </a:spcBef>
              <a:spcAft>
                <a:spcPct val="0"/>
              </a:spcAft>
              <a:defRPr kern="1200">
                <a:solidFill>
                  <a:schemeClr val="lt1"/>
                </a:solidFill>
                <a:latin typeface="+mn-lt"/>
                <a:ea typeface="+mn-ea"/>
                <a:cs typeface="+mn-cs"/>
              </a:defRPr>
            </a:lvl5pPr>
            <a:lvl6pPr marL="3047467" algn="l" defTabSz="1218987" rtl="0" eaLnBrk="1" latinLnBrk="0" hangingPunct="1">
              <a:defRPr kern="1200">
                <a:solidFill>
                  <a:schemeClr val="lt1"/>
                </a:solidFill>
                <a:latin typeface="+mn-lt"/>
                <a:ea typeface="+mn-ea"/>
                <a:cs typeface="+mn-cs"/>
              </a:defRPr>
            </a:lvl6pPr>
            <a:lvl7pPr marL="3656960" algn="l" defTabSz="1218987" rtl="0" eaLnBrk="1" latinLnBrk="0" hangingPunct="1">
              <a:defRPr kern="1200">
                <a:solidFill>
                  <a:schemeClr val="lt1"/>
                </a:solidFill>
                <a:latin typeface="+mn-lt"/>
                <a:ea typeface="+mn-ea"/>
                <a:cs typeface="+mn-cs"/>
              </a:defRPr>
            </a:lvl7pPr>
            <a:lvl8pPr marL="4266453" algn="l" defTabSz="1218987" rtl="0" eaLnBrk="1" latinLnBrk="0" hangingPunct="1">
              <a:defRPr kern="1200">
                <a:solidFill>
                  <a:schemeClr val="lt1"/>
                </a:solidFill>
                <a:latin typeface="+mn-lt"/>
                <a:ea typeface="+mn-ea"/>
                <a:cs typeface="+mn-cs"/>
              </a:defRPr>
            </a:lvl8pPr>
            <a:lvl9pPr marL="4875947" algn="l" defTabSz="1218987" rtl="0" eaLnBrk="1" latinLnBrk="0" hangingPunct="1">
              <a:defRPr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33933623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Best in class performance - </a:t>
            </a:r>
            <a:r>
              <a:rPr lang="en-US" b="1" dirty="0">
                <a:solidFill>
                  <a:schemeClr val="accent1"/>
                </a:solidFill>
              </a:rPr>
              <a:t>Faster</a:t>
            </a:r>
          </a:p>
        </p:txBody>
      </p:sp>
      <p:sp>
        <p:nvSpPr>
          <p:cNvPr id="4" name="Text Placeholder 3">
            <a:extLst>
              <a:ext uri="{FF2B5EF4-FFF2-40B4-BE49-F238E27FC236}">
                <a16:creationId xmlns:a16="http://schemas.microsoft.com/office/drawing/2014/main" id="{2C3A0565-28EE-4933-99B7-AD467C76AB9F}"/>
              </a:ext>
            </a:extLst>
          </p:cNvPr>
          <p:cNvSpPr>
            <a:spLocks noGrp="1"/>
          </p:cNvSpPr>
          <p:nvPr>
            <p:ph type="body" sz="quarter" idx="11"/>
          </p:nvPr>
        </p:nvSpPr>
        <p:spPr>
          <a:xfrm>
            <a:off x="457199" y="1236133"/>
            <a:ext cx="11274552" cy="5503334"/>
          </a:xfrm>
        </p:spPr>
        <p:txBody>
          <a:bodyPr/>
          <a:lstStyle/>
          <a:p>
            <a:r>
              <a:rPr lang="en-US" sz="2000" dirty="0"/>
              <a:t>L10 is the fastest rugged tablet on the market</a:t>
            </a:r>
          </a:p>
          <a:p>
            <a:pPr lvl="1"/>
            <a:r>
              <a:rPr lang="en-US" sz="1800" dirty="0"/>
              <a:t>Featuring 8</a:t>
            </a:r>
            <a:r>
              <a:rPr lang="en-US" sz="1800" baseline="30000" dirty="0"/>
              <a:t>th</a:t>
            </a:r>
            <a:r>
              <a:rPr lang="en-US" sz="1800" dirty="0"/>
              <a:t> generation Intel Core i7 </a:t>
            </a:r>
            <a:r>
              <a:rPr lang="en-US" sz="1800" dirty="0" err="1"/>
              <a:t>vPro</a:t>
            </a:r>
            <a:r>
              <a:rPr lang="en-US" sz="1800" dirty="0"/>
              <a:t> with 16 GB RAM</a:t>
            </a:r>
          </a:p>
          <a:p>
            <a:pPr lvl="1"/>
            <a:r>
              <a:rPr lang="en-US" sz="1800" dirty="0"/>
              <a:t>PCIe SSDs</a:t>
            </a:r>
          </a:p>
          <a:p>
            <a:pPr lvl="1"/>
            <a:endParaRPr lang="en-US" sz="1800" dirty="0"/>
          </a:p>
          <a:p>
            <a:r>
              <a:rPr lang="en-US" sz="2000" dirty="0"/>
              <a:t>Available Apollo Lake Pentium is extremely economical rugged tablet option</a:t>
            </a:r>
          </a:p>
          <a:p>
            <a:pPr lvl="1"/>
            <a:r>
              <a:rPr lang="en-US" sz="1800" dirty="0"/>
              <a:t>$ per performance is unmatched</a:t>
            </a:r>
          </a:p>
          <a:p>
            <a:pPr lvl="1"/>
            <a:r>
              <a:rPr lang="en-US" sz="1800" dirty="0"/>
              <a:t>Up to 2.5 GHz Processor frequency</a:t>
            </a:r>
          </a:p>
          <a:p>
            <a:pPr lvl="1"/>
            <a:r>
              <a:rPr lang="en-US" sz="1800" dirty="0"/>
              <a:t>Comparable to Xplore B10 performance at Bobcat pricing level</a:t>
            </a:r>
          </a:p>
          <a:p>
            <a:pPr lvl="1"/>
            <a:endParaRPr lang="en-US" sz="1800" dirty="0"/>
          </a:p>
          <a:p>
            <a:r>
              <a:rPr lang="en-US" sz="2000" dirty="0"/>
              <a:t>WWAN – Cat 12</a:t>
            </a:r>
          </a:p>
          <a:p>
            <a:pPr lvl="1"/>
            <a:r>
              <a:rPr lang="en-US" sz="1800" dirty="0"/>
              <a:t>Up to 600% faster downloads, 300% faster uploads</a:t>
            </a:r>
          </a:p>
          <a:p>
            <a:pPr lvl="1"/>
            <a:r>
              <a:rPr lang="en-US" sz="1800" dirty="0"/>
              <a:t>Up to 600 </a:t>
            </a:r>
            <a:r>
              <a:rPr lang="en-US" sz="1800" dirty="0" err="1"/>
              <a:t>Mbs</a:t>
            </a:r>
            <a:r>
              <a:rPr lang="en-US" sz="1800" dirty="0"/>
              <a:t> download, 150 </a:t>
            </a:r>
            <a:r>
              <a:rPr lang="en-US" sz="1800" dirty="0" err="1"/>
              <a:t>Mbs</a:t>
            </a:r>
            <a:r>
              <a:rPr lang="en-US" sz="1800" dirty="0"/>
              <a:t> upload</a:t>
            </a:r>
          </a:p>
          <a:p>
            <a:pPr lvl="1"/>
            <a:r>
              <a:rPr lang="en-US" sz="1800" dirty="0"/>
              <a:t>Dual SIM</a:t>
            </a:r>
          </a:p>
          <a:p>
            <a:endParaRPr lang="en-US" dirty="0"/>
          </a:p>
        </p:txBody>
      </p:sp>
      <p:sp>
        <p:nvSpPr>
          <p:cNvPr id="5" name="Rectangle 4">
            <a:extLst>
              <a:ext uri="{FF2B5EF4-FFF2-40B4-BE49-F238E27FC236}">
                <a16:creationId xmlns:a16="http://schemas.microsoft.com/office/drawing/2014/main" id="{FD801EDF-01E3-47ED-BB48-35FD005C7399}"/>
              </a:ext>
            </a:extLst>
          </p:cNvPr>
          <p:cNvSpPr/>
          <p:nvPr/>
        </p:nvSpPr>
        <p:spPr>
          <a:xfrm>
            <a:off x="157316" y="6473692"/>
            <a:ext cx="3215148" cy="3657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609493" algn="l" rtl="0" fontAlgn="base">
              <a:spcBef>
                <a:spcPct val="0"/>
              </a:spcBef>
              <a:spcAft>
                <a:spcPct val="0"/>
              </a:spcAft>
              <a:defRPr kern="1200">
                <a:solidFill>
                  <a:schemeClr val="lt1"/>
                </a:solidFill>
                <a:latin typeface="+mn-lt"/>
                <a:ea typeface="+mn-ea"/>
                <a:cs typeface="+mn-cs"/>
              </a:defRPr>
            </a:lvl2pPr>
            <a:lvl3pPr marL="1218987" algn="l" rtl="0" fontAlgn="base">
              <a:spcBef>
                <a:spcPct val="0"/>
              </a:spcBef>
              <a:spcAft>
                <a:spcPct val="0"/>
              </a:spcAft>
              <a:defRPr kern="1200">
                <a:solidFill>
                  <a:schemeClr val="lt1"/>
                </a:solidFill>
                <a:latin typeface="+mn-lt"/>
                <a:ea typeface="+mn-ea"/>
                <a:cs typeface="+mn-cs"/>
              </a:defRPr>
            </a:lvl3pPr>
            <a:lvl4pPr marL="1828480" algn="l" rtl="0" fontAlgn="base">
              <a:spcBef>
                <a:spcPct val="0"/>
              </a:spcBef>
              <a:spcAft>
                <a:spcPct val="0"/>
              </a:spcAft>
              <a:defRPr kern="1200">
                <a:solidFill>
                  <a:schemeClr val="lt1"/>
                </a:solidFill>
                <a:latin typeface="+mn-lt"/>
                <a:ea typeface="+mn-ea"/>
                <a:cs typeface="+mn-cs"/>
              </a:defRPr>
            </a:lvl4pPr>
            <a:lvl5pPr marL="2437973" algn="l" rtl="0" fontAlgn="base">
              <a:spcBef>
                <a:spcPct val="0"/>
              </a:spcBef>
              <a:spcAft>
                <a:spcPct val="0"/>
              </a:spcAft>
              <a:defRPr kern="1200">
                <a:solidFill>
                  <a:schemeClr val="lt1"/>
                </a:solidFill>
                <a:latin typeface="+mn-lt"/>
                <a:ea typeface="+mn-ea"/>
                <a:cs typeface="+mn-cs"/>
              </a:defRPr>
            </a:lvl5pPr>
            <a:lvl6pPr marL="3047467" algn="l" defTabSz="1218987" rtl="0" eaLnBrk="1" latinLnBrk="0" hangingPunct="1">
              <a:defRPr kern="1200">
                <a:solidFill>
                  <a:schemeClr val="lt1"/>
                </a:solidFill>
                <a:latin typeface="+mn-lt"/>
                <a:ea typeface="+mn-ea"/>
                <a:cs typeface="+mn-cs"/>
              </a:defRPr>
            </a:lvl6pPr>
            <a:lvl7pPr marL="3656960" algn="l" defTabSz="1218987" rtl="0" eaLnBrk="1" latinLnBrk="0" hangingPunct="1">
              <a:defRPr kern="1200">
                <a:solidFill>
                  <a:schemeClr val="lt1"/>
                </a:solidFill>
                <a:latin typeface="+mn-lt"/>
                <a:ea typeface="+mn-ea"/>
                <a:cs typeface="+mn-cs"/>
              </a:defRPr>
            </a:lvl7pPr>
            <a:lvl8pPr marL="4266453" algn="l" defTabSz="1218987" rtl="0" eaLnBrk="1" latinLnBrk="0" hangingPunct="1">
              <a:defRPr kern="1200">
                <a:solidFill>
                  <a:schemeClr val="lt1"/>
                </a:solidFill>
                <a:latin typeface="+mn-lt"/>
                <a:ea typeface="+mn-ea"/>
                <a:cs typeface="+mn-cs"/>
              </a:defRPr>
            </a:lvl8pPr>
            <a:lvl9pPr marL="4875947" algn="l" defTabSz="1218987" rtl="0" eaLnBrk="1" latinLnBrk="0" hangingPunct="1">
              <a:defRPr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7544795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b="1" dirty="0"/>
              <a:t>Xplore Rugged - </a:t>
            </a:r>
            <a:r>
              <a:rPr lang="en-US" b="1" dirty="0">
                <a:solidFill>
                  <a:schemeClr val="accent1"/>
                </a:solidFill>
              </a:rPr>
              <a:t>Stronger</a:t>
            </a:r>
          </a:p>
        </p:txBody>
      </p:sp>
      <p:sp>
        <p:nvSpPr>
          <p:cNvPr id="4" name="Text Placeholder 3">
            <a:extLst>
              <a:ext uri="{FF2B5EF4-FFF2-40B4-BE49-F238E27FC236}">
                <a16:creationId xmlns:a16="http://schemas.microsoft.com/office/drawing/2014/main" id="{979EC1FD-5C84-47A7-9179-B2C3492032C2}"/>
              </a:ext>
            </a:extLst>
          </p:cNvPr>
          <p:cNvSpPr>
            <a:spLocks noGrp="1"/>
          </p:cNvSpPr>
          <p:nvPr>
            <p:ph type="body" sz="quarter" idx="11"/>
          </p:nvPr>
        </p:nvSpPr>
        <p:spPr>
          <a:xfrm>
            <a:off x="457199" y="1490135"/>
            <a:ext cx="11274552" cy="4775199"/>
          </a:xfrm>
        </p:spPr>
        <p:txBody>
          <a:bodyPr/>
          <a:lstStyle/>
          <a:p>
            <a:r>
              <a:rPr lang="en-US" dirty="0"/>
              <a:t>Mil-Std-810g</a:t>
            </a:r>
          </a:p>
          <a:p>
            <a:pPr lvl="1"/>
            <a:r>
              <a:rPr lang="en-US" dirty="0"/>
              <a:t>Not a certification, competitors take advantage of lack of consumer knowledge</a:t>
            </a:r>
          </a:p>
          <a:p>
            <a:pPr lvl="1"/>
            <a:r>
              <a:rPr lang="en-US" dirty="0"/>
              <a:t>Manufacturer determines drop height</a:t>
            </a:r>
          </a:p>
          <a:p>
            <a:pPr lvl="1"/>
            <a:endParaRPr lang="en-US" dirty="0"/>
          </a:p>
          <a:p>
            <a:r>
              <a:rPr lang="en-US" dirty="0"/>
              <a:t>Magnesium Frame</a:t>
            </a:r>
          </a:p>
          <a:p>
            <a:pPr lvl="1"/>
            <a:r>
              <a:rPr lang="en-US" dirty="0"/>
              <a:t>Harder than steel, lighter than aluminum</a:t>
            </a:r>
          </a:p>
          <a:p>
            <a:pPr lvl="1"/>
            <a:endParaRPr lang="en-US" dirty="0"/>
          </a:p>
          <a:p>
            <a:r>
              <a:rPr lang="en-US" dirty="0"/>
              <a:t>Thicker Gorilla Glass, Bezel around display, Rubber bumpers, Standard Display Protection Film</a:t>
            </a:r>
          </a:p>
          <a:p>
            <a:endParaRPr lang="en-US" dirty="0"/>
          </a:p>
          <a:p>
            <a:r>
              <a:rPr lang="en-US" dirty="0"/>
              <a:t>Consumer cases don’t protect against temp extremes or vibration, and break docking capability</a:t>
            </a:r>
          </a:p>
          <a:p>
            <a:pPr marL="0" indent="0">
              <a:buNone/>
            </a:pPr>
            <a:endParaRPr lang="en-US" dirty="0"/>
          </a:p>
        </p:txBody>
      </p:sp>
      <p:sp>
        <p:nvSpPr>
          <p:cNvPr id="5" name="Rectangle 4">
            <a:extLst>
              <a:ext uri="{FF2B5EF4-FFF2-40B4-BE49-F238E27FC236}">
                <a16:creationId xmlns:a16="http://schemas.microsoft.com/office/drawing/2014/main" id="{0032EE95-9485-44FE-862F-33D4B807F2FE}"/>
              </a:ext>
            </a:extLst>
          </p:cNvPr>
          <p:cNvSpPr/>
          <p:nvPr/>
        </p:nvSpPr>
        <p:spPr>
          <a:xfrm>
            <a:off x="157316" y="6473692"/>
            <a:ext cx="3215148" cy="3657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609493" algn="l" rtl="0" fontAlgn="base">
              <a:spcBef>
                <a:spcPct val="0"/>
              </a:spcBef>
              <a:spcAft>
                <a:spcPct val="0"/>
              </a:spcAft>
              <a:defRPr kern="1200">
                <a:solidFill>
                  <a:schemeClr val="lt1"/>
                </a:solidFill>
                <a:latin typeface="+mn-lt"/>
                <a:ea typeface="+mn-ea"/>
                <a:cs typeface="+mn-cs"/>
              </a:defRPr>
            </a:lvl2pPr>
            <a:lvl3pPr marL="1218987" algn="l" rtl="0" fontAlgn="base">
              <a:spcBef>
                <a:spcPct val="0"/>
              </a:spcBef>
              <a:spcAft>
                <a:spcPct val="0"/>
              </a:spcAft>
              <a:defRPr kern="1200">
                <a:solidFill>
                  <a:schemeClr val="lt1"/>
                </a:solidFill>
                <a:latin typeface="+mn-lt"/>
                <a:ea typeface="+mn-ea"/>
                <a:cs typeface="+mn-cs"/>
              </a:defRPr>
            </a:lvl3pPr>
            <a:lvl4pPr marL="1828480" algn="l" rtl="0" fontAlgn="base">
              <a:spcBef>
                <a:spcPct val="0"/>
              </a:spcBef>
              <a:spcAft>
                <a:spcPct val="0"/>
              </a:spcAft>
              <a:defRPr kern="1200">
                <a:solidFill>
                  <a:schemeClr val="lt1"/>
                </a:solidFill>
                <a:latin typeface="+mn-lt"/>
                <a:ea typeface="+mn-ea"/>
                <a:cs typeface="+mn-cs"/>
              </a:defRPr>
            </a:lvl4pPr>
            <a:lvl5pPr marL="2437973" algn="l" rtl="0" fontAlgn="base">
              <a:spcBef>
                <a:spcPct val="0"/>
              </a:spcBef>
              <a:spcAft>
                <a:spcPct val="0"/>
              </a:spcAft>
              <a:defRPr kern="1200">
                <a:solidFill>
                  <a:schemeClr val="lt1"/>
                </a:solidFill>
                <a:latin typeface="+mn-lt"/>
                <a:ea typeface="+mn-ea"/>
                <a:cs typeface="+mn-cs"/>
              </a:defRPr>
            </a:lvl5pPr>
            <a:lvl6pPr marL="3047467" algn="l" defTabSz="1218987" rtl="0" eaLnBrk="1" latinLnBrk="0" hangingPunct="1">
              <a:defRPr kern="1200">
                <a:solidFill>
                  <a:schemeClr val="lt1"/>
                </a:solidFill>
                <a:latin typeface="+mn-lt"/>
                <a:ea typeface="+mn-ea"/>
                <a:cs typeface="+mn-cs"/>
              </a:defRPr>
            </a:lvl6pPr>
            <a:lvl7pPr marL="3656960" algn="l" defTabSz="1218987" rtl="0" eaLnBrk="1" latinLnBrk="0" hangingPunct="1">
              <a:defRPr kern="1200">
                <a:solidFill>
                  <a:schemeClr val="lt1"/>
                </a:solidFill>
                <a:latin typeface="+mn-lt"/>
                <a:ea typeface="+mn-ea"/>
                <a:cs typeface="+mn-cs"/>
              </a:defRPr>
            </a:lvl7pPr>
            <a:lvl8pPr marL="4266453" algn="l" defTabSz="1218987" rtl="0" eaLnBrk="1" latinLnBrk="0" hangingPunct="1">
              <a:defRPr kern="1200">
                <a:solidFill>
                  <a:schemeClr val="lt1"/>
                </a:solidFill>
                <a:latin typeface="+mn-lt"/>
                <a:ea typeface="+mn-ea"/>
                <a:cs typeface="+mn-cs"/>
              </a:defRPr>
            </a:lvl8pPr>
            <a:lvl9pPr marL="4875947" algn="l" defTabSz="1218987" rtl="0" eaLnBrk="1" latinLnBrk="0" hangingPunct="1">
              <a:defRPr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30754915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b="1" dirty="0"/>
              <a:t>Xplore Rugged - </a:t>
            </a:r>
            <a:r>
              <a:rPr lang="en-US" b="1" dirty="0">
                <a:solidFill>
                  <a:schemeClr val="accent1"/>
                </a:solidFill>
              </a:rPr>
              <a:t>Stronger</a:t>
            </a:r>
          </a:p>
        </p:txBody>
      </p:sp>
      <p:sp>
        <p:nvSpPr>
          <p:cNvPr id="4" name="Text Placeholder 3">
            <a:extLst>
              <a:ext uri="{FF2B5EF4-FFF2-40B4-BE49-F238E27FC236}">
                <a16:creationId xmlns:a16="http://schemas.microsoft.com/office/drawing/2014/main" id="{5603B22E-F21D-4A5E-9365-52994E976630}"/>
              </a:ext>
            </a:extLst>
          </p:cNvPr>
          <p:cNvSpPr>
            <a:spLocks noGrp="1"/>
          </p:cNvSpPr>
          <p:nvPr>
            <p:ph type="body" sz="quarter" idx="11"/>
          </p:nvPr>
        </p:nvSpPr>
        <p:spPr>
          <a:xfrm>
            <a:off x="457199" y="1524000"/>
            <a:ext cx="11099801" cy="4218432"/>
          </a:xfrm>
        </p:spPr>
        <p:txBody>
          <a:bodyPr/>
          <a:lstStyle/>
          <a:p>
            <a:r>
              <a:rPr lang="en-US" sz="2400" dirty="0"/>
              <a:t>Durability isn’t just a table stake for Xplore, it’s what we do – </a:t>
            </a:r>
            <a:r>
              <a:rPr lang="en-US" sz="2400" dirty="0">
                <a:hlinkClick r:id="rId3"/>
              </a:rPr>
              <a:t>Learn More</a:t>
            </a:r>
            <a:endParaRPr lang="en-US" sz="2400" dirty="0"/>
          </a:p>
          <a:p>
            <a:endParaRPr lang="en-US" sz="2400" dirty="0"/>
          </a:p>
          <a:p>
            <a:r>
              <a:rPr lang="en-US" sz="2400" dirty="0"/>
              <a:t>Mil-Std-810g</a:t>
            </a:r>
          </a:p>
          <a:p>
            <a:pPr marL="457063" lvl="1" indent="0">
              <a:buNone/>
            </a:pPr>
            <a:r>
              <a:rPr lang="en-US" sz="2400" dirty="0">
                <a:solidFill>
                  <a:schemeClr val="accent1"/>
                </a:solidFill>
              </a:rPr>
              <a:t>Operating Temperature • Cold Start • Storage Temperature • Transit Drop • Vibration • Shock • Humidity • Natural Cycle Humidity • Water </a:t>
            </a:r>
            <a:r>
              <a:rPr lang="en-US" sz="2400" dirty="0" err="1">
                <a:solidFill>
                  <a:schemeClr val="accent1"/>
                </a:solidFill>
              </a:rPr>
              <a:t>Proofness</a:t>
            </a:r>
            <a:r>
              <a:rPr lang="en-US" sz="2400" dirty="0">
                <a:solidFill>
                  <a:schemeClr val="accent1"/>
                </a:solidFill>
              </a:rPr>
              <a:t> • Wind Driven Rain • Blowing Sand • Blowing Dust • Temperature Shock • Explosive Atmosphere • Contamination by Fluids • Altitude</a:t>
            </a:r>
            <a:endParaRPr lang="en-US" sz="4800" dirty="0">
              <a:solidFill>
                <a:schemeClr val="accent1"/>
              </a:solidFill>
            </a:endParaRPr>
          </a:p>
          <a:p>
            <a:endParaRPr lang="en-US" dirty="0"/>
          </a:p>
        </p:txBody>
      </p:sp>
      <p:sp>
        <p:nvSpPr>
          <p:cNvPr id="5" name="Rectangle 4">
            <a:extLst>
              <a:ext uri="{FF2B5EF4-FFF2-40B4-BE49-F238E27FC236}">
                <a16:creationId xmlns:a16="http://schemas.microsoft.com/office/drawing/2014/main" id="{494433D4-D532-42A5-8E4C-EB3F2239E944}"/>
              </a:ext>
            </a:extLst>
          </p:cNvPr>
          <p:cNvSpPr/>
          <p:nvPr/>
        </p:nvSpPr>
        <p:spPr>
          <a:xfrm>
            <a:off x="157316" y="6473692"/>
            <a:ext cx="3215148" cy="3657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609493" algn="l" rtl="0" fontAlgn="base">
              <a:spcBef>
                <a:spcPct val="0"/>
              </a:spcBef>
              <a:spcAft>
                <a:spcPct val="0"/>
              </a:spcAft>
              <a:defRPr kern="1200">
                <a:solidFill>
                  <a:schemeClr val="lt1"/>
                </a:solidFill>
                <a:latin typeface="+mn-lt"/>
                <a:ea typeface="+mn-ea"/>
                <a:cs typeface="+mn-cs"/>
              </a:defRPr>
            </a:lvl2pPr>
            <a:lvl3pPr marL="1218987" algn="l" rtl="0" fontAlgn="base">
              <a:spcBef>
                <a:spcPct val="0"/>
              </a:spcBef>
              <a:spcAft>
                <a:spcPct val="0"/>
              </a:spcAft>
              <a:defRPr kern="1200">
                <a:solidFill>
                  <a:schemeClr val="lt1"/>
                </a:solidFill>
                <a:latin typeface="+mn-lt"/>
                <a:ea typeface="+mn-ea"/>
                <a:cs typeface="+mn-cs"/>
              </a:defRPr>
            </a:lvl3pPr>
            <a:lvl4pPr marL="1828480" algn="l" rtl="0" fontAlgn="base">
              <a:spcBef>
                <a:spcPct val="0"/>
              </a:spcBef>
              <a:spcAft>
                <a:spcPct val="0"/>
              </a:spcAft>
              <a:defRPr kern="1200">
                <a:solidFill>
                  <a:schemeClr val="lt1"/>
                </a:solidFill>
                <a:latin typeface="+mn-lt"/>
                <a:ea typeface="+mn-ea"/>
                <a:cs typeface="+mn-cs"/>
              </a:defRPr>
            </a:lvl4pPr>
            <a:lvl5pPr marL="2437973" algn="l" rtl="0" fontAlgn="base">
              <a:spcBef>
                <a:spcPct val="0"/>
              </a:spcBef>
              <a:spcAft>
                <a:spcPct val="0"/>
              </a:spcAft>
              <a:defRPr kern="1200">
                <a:solidFill>
                  <a:schemeClr val="lt1"/>
                </a:solidFill>
                <a:latin typeface="+mn-lt"/>
                <a:ea typeface="+mn-ea"/>
                <a:cs typeface="+mn-cs"/>
              </a:defRPr>
            </a:lvl5pPr>
            <a:lvl6pPr marL="3047467" algn="l" defTabSz="1218987" rtl="0" eaLnBrk="1" latinLnBrk="0" hangingPunct="1">
              <a:defRPr kern="1200">
                <a:solidFill>
                  <a:schemeClr val="lt1"/>
                </a:solidFill>
                <a:latin typeface="+mn-lt"/>
                <a:ea typeface="+mn-ea"/>
                <a:cs typeface="+mn-cs"/>
              </a:defRPr>
            </a:lvl6pPr>
            <a:lvl7pPr marL="3656960" algn="l" defTabSz="1218987" rtl="0" eaLnBrk="1" latinLnBrk="0" hangingPunct="1">
              <a:defRPr kern="1200">
                <a:solidFill>
                  <a:schemeClr val="lt1"/>
                </a:solidFill>
                <a:latin typeface="+mn-lt"/>
                <a:ea typeface="+mn-ea"/>
                <a:cs typeface="+mn-cs"/>
              </a:defRPr>
            </a:lvl7pPr>
            <a:lvl8pPr marL="4266453" algn="l" defTabSz="1218987" rtl="0" eaLnBrk="1" latinLnBrk="0" hangingPunct="1">
              <a:defRPr kern="1200">
                <a:solidFill>
                  <a:schemeClr val="lt1"/>
                </a:solidFill>
                <a:latin typeface="+mn-lt"/>
                <a:ea typeface="+mn-ea"/>
                <a:cs typeface="+mn-cs"/>
              </a:defRPr>
            </a:lvl8pPr>
            <a:lvl9pPr marL="4875947" algn="l" defTabSz="1218987" rtl="0" eaLnBrk="1" latinLnBrk="0" hangingPunct="1">
              <a:defRPr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24278435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599" b="1" dirty="0"/>
              <a:t>L10 Platform</a:t>
            </a:r>
          </a:p>
        </p:txBody>
      </p:sp>
      <p:sp>
        <p:nvSpPr>
          <p:cNvPr id="5" name="Text Placeholder 4">
            <a:extLst>
              <a:ext uri="{FF2B5EF4-FFF2-40B4-BE49-F238E27FC236}">
                <a16:creationId xmlns:a16="http://schemas.microsoft.com/office/drawing/2014/main" id="{E8BCDA8E-1B22-4665-9884-7F0C33ECD178}"/>
              </a:ext>
            </a:extLst>
          </p:cNvPr>
          <p:cNvSpPr>
            <a:spLocks noGrp="1"/>
          </p:cNvSpPr>
          <p:nvPr>
            <p:ph type="body" sz="quarter" idx="11"/>
          </p:nvPr>
        </p:nvSpPr>
        <p:spPr>
          <a:xfrm>
            <a:off x="431798" y="1336039"/>
            <a:ext cx="4707468" cy="4050792"/>
          </a:xfrm>
        </p:spPr>
        <p:txBody>
          <a:bodyPr/>
          <a:lstStyle/>
          <a:p>
            <a:pPr marL="0" indent="0">
              <a:buNone/>
            </a:pPr>
            <a:r>
              <a:rPr lang="en-US" sz="2000" dirty="0"/>
              <a:t>A rugged and extremely powerful 10.1” tablet PC, ideal for mission-critical professionals, that is highly configurable to fit the needs of the worker and the work environment. </a:t>
            </a:r>
          </a:p>
          <a:p>
            <a:pPr marL="0" indent="0">
              <a:buNone/>
            </a:pPr>
            <a:endParaRPr lang="en-US" sz="2000" dirty="0"/>
          </a:p>
          <a:p>
            <a:pPr marL="0" indent="0">
              <a:buNone/>
            </a:pPr>
            <a:r>
              <a:rPr lang="en-US" sz="2000" dirty="0"/>
              <a:t>A full line of thoughtfully integrated accessories to ensure your workflow is optimized for efficiency</a:t>
            </a:r>
          </a:p>
          <a:p>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10884" y="433601"/>
            <a:ext cx="7451249" cy="4441762"/>
          </a:xfrm>
          <a:prstGeom prst="rect">
            <a:avLst/>
          </a:prstGeom>
        </p:spPr>
      </p:pic>
      <p:pic>
        <p:nvPicPr>
          <p:cNvPr id="15" name="Picture 14"/>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115060" y="4988503"/>
            <a:ext cx="1266685" cy="1357530"/>
          </a:xfrm>
          <a:prstGeom prst="rect">
            <a:avLst/>
          </a:prstGeom>
          <a:noFill/>
        </p:spPr>
      </p:pic>
      <p:pic>
        <p:nvPicPr>
          <p:cNvPr id="16" name="Picture 15"/>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7519576" y="5017444"/>
            <a:ext cx="1177312" cy="1177714"/>
          </a:xfrm>
          <a:prstGeom prst="rect">
            <a:avLst/>
          </a:prstGeom>
        </p:spPr>
      </p:pic>
      <p:pic>
        <p:nvPicPr>
          <p:cNvPr id="17" name="Picture 16"/>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3097568" y="5073736"/>
            <a:ext cx="1187064" cy="1187064"/>
          </a:xfrm>
          <a:prstGeom prst="rect">
            <a:avLst/>
          </a:prstGeom>
          <a:ln>
            <a:noFill/>
          </a:ln>
          <a:effectLst>
            <a:softEdge rad="112500"/>
          </a:effectLst>
        </p:spPr>
      </p:pic>
      <p:pic>
        <p:nvPicPr>
          <p:cNvPr id="18" name="Picture 17"/>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9458023" y="5131902"/>
            <a:ext cx="1423192" cy="948795"/>
          </a:xfrm>
          <a:prstGeom prst="rect">
            <a:avLst/>
          </a:prstGeom>
        </p:spPr>
      </p:pic>
      <p:pic>
        <p:nvPicPr>
          <p:cNvPr id="19" name="Picture 2" descr="image00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000456" y="4976976"/>
            <a:ext cx="1757985" cy="1218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a16="http://schemas.microsoft.com/office/drawing/2014/main" id="{53319332-4D38-448B-AEBB-79486E8F7303}"/>
              </a:ext>
            </a:extLst>
          </p:cNvPr>
          <p:cNvSpPr/>
          <p:nvPr/>
        </p:nvSpPr>
        <p:spPr>
          <a:xfrm>
            <a:off x="157316" y="6473692"/>
            <a:ext cx="3215148" cy="3657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609493" algn="l" rtl="0" fontAlgn="base">
              <a:spcBef>
                <a:spcPct val="0"/>
              </a:spcBef>
              <a:spcAft>
                <a:spcPct val="0"/>
              </a:spcAft>
              <a:defRPr kern="1200">
                <a:solidFill>
                  <a:schemeClr val="lt1"/>
                </a:solidFill>
                <a:latin typeface="+mn-lt"/>
                <a:ea typeface="+mn-ea"/>
                <a:cs typeface="+mn-cs"/>
              </a:defRPr>
            </a:lvl2pPr>
            <a:lvl3pPr marL="1218987" algn="l" rtl="0" fontAlgn="base">
              <a:spcBef>
                <a:spcPct val="0"/>
              </a:spcBef>
              <a:spcAft>
                <a:spcPct val="0"/>
              </a:spcAft>
              <a:defRPr kern="1200">
                <a:solidFill>
                  <a:schemeClr val="lt1"/>
                </a:solidFill>
                <a:latin typeface="+mn-lt"/>
                <a:ea typeface="+mn-ea"/>
                <a:cs typeface="+mn-cs"/>
              </a:defRPr>
            </a:lvl3pPr>
            <a:lvl4pPr marL="1828480" algn="l" rtl="0" fontAlgn="base">
              <a:spcBef>
                <a:spcPct val="0"/>
              </a:spcBef>
              <a:spcAft>
                <a:spcPct val="0"/>
              </a:spcAft>
              <a:defRPr kern="1200">
                <a:solidFill>
                  <a:schemeClr val="lt1"/>
                </a:solidFill>
                <a:latin typeface="+mn-lt"/>
                <a:ea typeface="+mn-ea"/>
                <a:cs typeface="+mn-cs"/>
              </a:defRPr>
            </a:lvl4pPr>
            <a:lvl5pPr marL="2437973" algn="l" rtl="0" fontAlgn="base">
              <a:spcBef>
                <a:spcPct val="0"/>
              </a:spcBef>
              <a:spcAft>
                <a:spcPct val="0"/>
              </a:spcAft>
              <a:defRPr kern="1200">
                <a:solidFill>
                  <a:schemeClr val="lt1"/>
                </a:solidFill>
                <a:latin typeface="+mn-lt"/>
                <a:ea typeface="+mn-ea"/>
                <a:cs typeface="+mn-cs"/>
              </a:defRPr>
            </a:lvl5pPr>
            <a:lvl6pPr marL="3047467" algn="l" defTabSz="1218987" rtl="0" eaLnBrk="1" latinLnBrk="0" hangingPunct="1">
              <a:defRPr kern="1200">
                <a:solidFill>
                  <a:schemeClr val="lt1"/>
                </a:solidFill>
                <a:latin typeface="+mn-lt"/>
                <a:ea typeface="+mn-ea"/>
                <a:cs typeface="+mn-cs"/>
              </a:defRPr>
            </a:lvl6pPr>
            <a:lvl7pPr marL="3656960" algn="l" defTabSz="1218987" rtl="0" eaLnBrk="1" latinLnBrk="0" hangingPunct="1">
              <a:defRPr kern="1200">
                <a:solidFill>
                  <a:schemeClr val="lt1"/>
                </a:solidFill>
                <a:latin typeface="+mn-lt"/>
                <a:ea typeface="+mn-ea"/>
                <a:cs typeface="+mn-cs"/>
              </a:defRPr>
            </a:lvl7pPr>
            <a:lvl8pPr marL="4266453" algn="l" defTabSz="1218987" rtl="0" eaLnBrk="1" latinLnBrk="0" hangingPunct="1">
              <a:defRPr kern="1200">
                <a:solidFill>
                  <a:schemeClr val="lt1"/>
                </a:solidFill>
                <a:latin typeface="+mn-lt"/>
                <a:ea typeface="+mn-ea"/>
                <a:cs typeface="+mn-cs"/>
              </a:defRPr>
            </a:lvl8pPr>
            <a:lvl9pPr marL="4875947" algn="l" defTabSz="1218987" rtl="0" eaLnBrk="1" latinLnBrk="0" hangingPunct="1">
              <a:defRPr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1554435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L10 is The Future of Rugged Computing</a:t>
            </a:r>
          </a:p>
        </p:txBody>
      </p:sp>
      <p:sp>
        <p:nvSpPr>
          <p:cNvPr id="3" name="TextBox 2"/>
          <p:cNvSpPr txBox="1"/>
          <p:nvPr/>
        </p:nvSpPr>
        <p:spPr>
          <a:xfrm>
            <a:off x="1466911" y="1903625"/>
            <a:ext cx="1077771" cy="369236"/>
          </a:xfrm>
          <a:prstGeom prst="rect">
            <a:avLst/>
          </a:prstGeom>
          <a:noFill/>
        </p:spPr>
        <p:txBody>
          <a:bodyPr wrap="none" rtlCol="0">
            <a:spAutoFit/>
          </a:bodyPr>
          <a:lstStyle/>
          <a:p>
            <a:r>
              <a:rPr lang="en-US" b="1" dirty="0"/>
              <a:t>XSLATE</a:t>
            </a:r>
          </a:p>
        </p:txBody>
      </p:sp>
      <p:sp>
        <p:nvSpPr>
          <p:cNvPr id="14" name="TextBox 13"/>
          <p:cNvSpPr txBox="1"/>
          <p:nvPr/>
        </p:nvSpPr>
        <p:spPr>
          <a:xfrm>
            <a:off x="5716722" y="1898827"/>
            <a:ext cx="808537" cy="369236"/>
          </a:xfrm>
          <a:prstGeom prst="rect">
            <a:avLst/>
          </a:prstGeom>
          <a:noFill/>
        </p:spPr>
        <p:txBody>
          <a:bodyPr wrap="none" rtlCol="0">
            <a:spAutoFit/>
          </a:bodyPr>
          <a:lstStyle/>
          <a:p>
            <a:r>
              <a:rPr lang="en-US" b="1" dirty="0"/>
              <a:t>XPAD</a:t>
            </a:r>
          </a:p>
        </p:txBody>
      </p:sp>
      <p:sp>
        <p:nvSpPr>
          <p:cNvPr id="15" name="TextBox 14"/>
          <p:cNvSpPr txBox="1"/>
          <p:nvPr/>
        </p:nvSpPr>
        <p:spPr>
          <a:xfrm>
            <a:off x="9442795" y="1898827"/>
            <a:ext cx="1030782" cy="369236"/>
          </a:xfrm>
          <a:prstGeom prst="rect">
            <a:avLst/>
          </a:prstGeom>
          <a:noFill/>
        </p:spPr>
        <p:txBody>
          <a:bodyPr wrap="none" rtlCol="0">
            <a:spAutoFit/>
          </a:bodyPr>
          <a:lstStyle/>
          <a:p>
            <a:r>
              <a:rPr lang="en-US" b="1" dirty="0"/>
              <a:t>XBOOK</a:t>
            </a:r>
          </a:p>
        </p:txBody>
      </p:sp>
      <p:sp>
        <p:nvSpPr>
          <p:cNvPr id="12" name="AutoShape 6" descr="Image result for windows logo"/>
          <p:cNvSpPr>
            <a:spLocks noChangeAspect="1" noChangeArrowheads="1"/>
          </p:cNvSpPr>
          <p:nvPr/>
        </p:nvSpPr>
        <p:spPr bwMode="auto">
          <a:xfrm>
            <a:off x="460254" y="161189"/>
            <a:ext cx="304721" cy="30472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16" tIns="45708" rIns="91416" bIns="45708" numCol="1" anchor="t" anchorCtr="0" compatLnSpc="1">
            <a:prstTxWarp prst="textNoShape">
              <a:avLst/>
            </a:prstTxWarp>
          </a:bodyPr>
          <a:lstStyle/>
          <a:p>
            <a:endParaRPr lang="en-US"/>
          </a:p>
        </p:txBody>
      </p:sp>
      <p:pic>
        <p:nvPicPr>
          <p:cNvPr id="33" name="Picture 32"/>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11843" y="2005500"/>
            <a:ext cx="4296210" cy="2864139"/>
          </a:xfrm>
          <a:prstGeom prst="rect">
            <a:avLst/>
          </a:prstGeom>
        </p:spPr>
      </p:pic>
      <p:pic>
        <p:nvPicPr>
          <p:cNvPr id="35" name="Picture 34"/>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4134018" y="2110884"/>
            <a:ext cx="3971767" cy="2647845"/>
          </a:xfrm>
          <a:prstGeom prst="rect">
            <a:avLst/>
          </a:prstGeom>
        </p:spPr>
      </p:pic>
      <p:pic>
        <p:nvPicPr>
          <p:cNvPr id="36" name="Picture 35"/>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8032204" y="2075316"/>
            <a:ext cx="3752456" cy="2501636"/>
          </a:xfrm>
          <a:prstGeom prst="rect">
            <a:avLst/>
          </a:prstGeom>
        </p:spPr>
      </p:pic>
      <p:sp>
        <p:nvSpPr>
          <p:cNvPr id="6" name="TextBox 5"/>
          <p:cNvSpPr txBox="1"/>
          <p:nvPr/>
        </p:nvSpPr>
        <p:spPr>
          <a:xfrm>
            <a:off x="667090" y="4548811"/>
            <a:ext cx="3083432" cy="523084"/>
          </a:xfrm>
          <a:prstGeom prst="rect">
            <a:avLst/>
          </a:prstGeom>
          <a:noFill/>
        </p:spPr>
        <p:txBody>
          <a:bodyPr wrap="square" rtlCol="0">
            <a:spAutoFit/>
          </a:bodyPr>
          <a:lstStyle/>
          <a:p>
            <a:r>
              <a:rPr lang="en-US" sz="2799" dirty="0"/>
              <a:t>Starting at </a:t>
            </a:r>
            <a:r>
              <a:rPr lang="en-US" sz="2799" dirty="0">
                <a:solidFill>
                  <a:schemeClr val="accent1"/>
                </a:solidFill>
              </a:rPr>
              <a:t>$2199*</a:t>
            </a:r>
          </a:p>
        </p:txBody>
      </p:sp>
      <p:sp>
        <p:nvSpPr>
          <p:cNvPr id="21" name="TextBox 20"/>
          <p:cNvSpPr txBox="1"/>
          <p:nvPr/>
        </p:nvSpPr>
        <p:spPr>
          <a:xfrm>
            <a:off x="8368484" y="4558611"/>
            <a:ext cx="3083432" cy="523084"/>
          </a:xfrm>
          <a:prstGeom prst="rect">
            <a:avLst/>
          </a:prstGeom>
          <a:noFill/>
        </p:spPr>
        <p:txBody>
          <a:bodyPr wrap="square" rtlCol="0">
            <a:spAutoFit/>
          </a:bodyPr>
          <a:lstStyle/>
          <a:p>
            <a:r>
              <a:rPr lang="en-US" sz="2799" dirty="0"/>
              <a:t>Starting at </a:t>
            </a:r>
            <a:r>
              <a:rPr lang="en-US" sz="2799" dirty="0">
                <a:solidFill>
                  <a:schemeClr val="accent1"/>
                </a:solidFill>
              </a:rPr>
              <a:t>$2399*</a:t>
            </a:r>
          </a:p>
        </p:txBody>
      </p:sp>
      <p:sp>
        <p:nvSpPr>
          <p:cNvPr id="23" name="TextBox 22"/>
          <p:cNvSpPr txBox="1"/>
          <p:nvPr/>
        </p:nvSpPr>
        <p:spPr>
          <a:xfrm>
            <a:off x="4595326" y="4548811"/>
            <a:ext cx="3083432" cy="523084"/>
          </a:xfrm>
          <a:prstGeom prst="rect">
            <a:avLst/>
          </a:prstGeom>
          <a:noFill/>
        </p:spPr>
        <p:txBody>
          <a:bodyPr wrap="square" rtlCol="0">
            <a:spAutoFit/>
          </a:bodyPr>
          <a:lstStyle/>
          <a:p>
            <a:r>
              <a:rPr lang="en-US" sz="2799" dirty="0"/>
              <a:t>Starting at </a:t>
            </a:r>
            <a:r>
              <a:rPr lang="en-US" sz="2799" dirty="0">
                <a:solidFill>
                  <a:schemeClr val="accent1"/>
                </a:solidFill>
              </a:rPr>
              <a:t>$2299*</a:t>
            </a:r>
          </a:p>
        </p:txBody>
      </p:sp>
      <p:sp>
        <p:nvSpPr>
          <p:cNvPr id="7" name="TextBox 6"/>
          <p:cNvSpPr txBox="1"/>
          <p:nvPr/>
        </p:nvSpPr>
        <p:spPr>
          <a:xfrm>
            <a:off x="3952962" y="6210885"/>
            <a:ext cx="4605908" cy="276927"/>
          </a:xfrm>
          <a:prstGeom prst="rect">
            <a:avLst/>
          </a:prstGeom>
          <a:noFill/>
        </p:spPr>
        <p:txBody>
          <a:bodyPr wrap="square" rtlCol="0">
            <a:spAutoFit/>
          </a:bodyPr>
          <a:lstStyle/>
          <a:p>
            <a:pPr algn="ctr"/>
            <a:r>
              <a:rPr lang="en-US" sz="1200" dirty="0"/>
              <a:t>*Target US MSRP, Subject to Change</a:t>
            </a:r>
          </a:p>
        </p:txBody>
      </p:sp>
      <p:pic>
        <p:nvPicPr>
          <p:cNvPr id="25" name="Picture 24">
            <a:extLst>
              <a:ext uri="{FF2B5EF4-FFF2-40B4-BE49-F238E27FC236}">
                <a16:creationId xmlns:a16="http://schemas.microsoft.com/office/drawing/2014/main" id="{74431E3A-F0B4-47F5-BED0-ADA41225016E}"/>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8760491" y="1859561"/>
            <a:ext cx="1858946" cy="349166"/>
          </a:xfrm>
          <a:prstGeom prst="rect">
            <a:avLst/>
          </a:prstGeom>
        </p:spPr>
      </p:pic>
      <p:pic>
        <p:nvPicPr>
          <p:cNvPr id="26" name="Content Placeholder 3">
            <a:extLst>
              <a:ext uri="{FF2B5EF4-FFF2-40B4-BE49-F238E27FC236}">
                <a16:creationId xmlns:a16="http://schemas.microsoft.com/office/drawing/2014/main" id="{6465AB98-DABE-468A-B6AC-07896AB29933}"/>
              </a:ext>
            </a:extLst>
          </p:cNvPr>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5187303" y="1856338"/>
            <a:ext cx="1610564" cy="348826"/>
          </a:xfrm>
          <a:prstGeom prst="rect">
            <a:avLst/>
          </a:prstGeom>
        </p:spPr>
      </p:pic>
      <p:pic>
        <p:nvPicPr>
          <p:cNvPr id="27" name="Picture 26">
            <a:extLst>
              <a:ext uri="{FF2B5EF4-FFF2-40B4-BE49-F238E27FC236}">
                <a16:creationId xmlns:a16="http://schemas.microsoft.com/office/drawing/2014/main" id="{91BCFD76-E1F6-48FE-9A58-AEADDCEFC866}"/>
              </a:ext>
            </a:extLst>
          </p:cNvPr>
          <p:cNvPicPr>
            <a:picLocks noChangeAspect="1"/>
          </p:cNvPicPr>
          <p:nvPr/>
        </p:nvPicPr>
        <p:blipFill rotWithShape="1">
          <a:blip r:embed="rId8" cstate="email">
            <a:extLst>
              <a:ext uri="{28A0092B-C50C-407E-A947-70E740481C1C}">
                <a14:useLocalDpi xmlns:a14="http://schemas.microsoft.com/office/drawing/2010/main" val="0"/>
              </a:ext>
            </a:extLst>
          </a:blip>
          <a:srcRect/>
          <a:stretch/>
        </p:blipFill>
        <p:spPr>
          <a:xfrm>
            <a:off x="1079284" y="1820837"/>
            <a:ext cx="2259507" cy="508957"/>
          </a:xfrm>
          <a:prstGeom prst="rect">
            <a:avLst/>
          </a:prstGeom>
        </p:spPr>
      </p:pic>
      <p:sp>
        <p:nvSpPr>
          <p:cNvPr id="17" name="Rectangle 16">
            <a:extLst>
              <a:ext uri="{FF2B5EF4-FFF2-40B4-BE49-F238E27FC236}">
                <a16:creationId xmlns:a16="http://schemas.microsoft.com/office/drawing/2014/main" id="{D7508F2A-763A-4168-9907-0636CBCAED74}"/>
              </a:ext>
            </a:extLst>
          </p:cNvPr>
          <p:cNvSpPr/>
          <p:nvPr/>
        </p:nvSpPr>
        <p:spPr>
          <a:xfrm>
            <a:off x="157316" y="6473692"/>
            <a:ext cx="3215148" cy="3657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609493" algn="l" rtl="0" fontAlgn="base">
              <a:spcBef>
                <a:spcPct val="0"/>
              </a:spcBef>
              <a:spcAft>
                <a:spcPct val="0"/>
              </a:spcAft>
              <a:defRPr kern="1200">
                <a:solidFill>
                  <a:schemeClr val="lt1"/>
                </a:solidFill>
                <a:latin typeface="+mn-lt"/>
                <a:ea typeface="+mn-ea"/>
                <a:cs typeface="+mn-cs"/>
              </a:defRPr>
            </a:lvl2pPr>
            <a:lvl3pPr marL="1218987" algn="l" rtl="0" fontAlgn="base">
              <a:spcBef>
                <a:spcPct val="0"/>
              </a:spcBef>
              <a:spcAft>
                <a:spcPct val="0"/>
              </a:spcAft>
              <a:defRPr kern="1200">
                <a:solidFill>
                  <a:schemeClr val="lt1"/>
                </a:solidFill>
                <a:latin typeface="+mn-lt"/>
                <a:ea typeface="+mn-ea"/>
                <a:cs typeface="+mn-cs"/>
              </a:defRPr>
            </a:lvl3pPr>
            <a:lvl4pPr marL="1828480" algn="l" rtl="0" fontAlgn="base">
              <a:spcBef>
                <a:spcPct val="0"/>
              </a:spcBef>
              <a:spcAft>
                <a:spcPct val="0"/>
              </a:spcAft>
              <a:defRPr kern="1200">
                <a:solidFill>
                  <a:schemeClr val="lt1"/>
                </a:solidFill>
                <a:latin typeface="+mn-lt"/>
                <a:ea typeface="+mn-ea"/>
                <a:cs typeface="+mn-cs"/>
              </a:defRPr>
            </a:lvl4pPr>
            <a:lvl5pPr marL="2437973" algn="l" rtl="0" fontAlgn="base">
              <a:spcBef>
                <a:spcPct val="0"/>
              </a:spcBef>
              <a:spcAft>
                <a:spcPct val="0"/>
              </a:spcAft>
              <a:defRPr kern="1200">
                <a:solidFill>
                  <a:schemeClr val="lt1"/>
                </a:solidFill>
                <a:latin typeface="+mn-lt"/>
                <a:ea typeface="+mn-ea"/>
                <a:cs typeface="+mn-cs"/>
              </a:defRPr>
            </a:lvl5pPr>
            <a:lvl6pPr marL="3047467" algn="l" defTabSz="1218987" rtl="0" eaLnBrk="1" latinLnBrk="0" hangingPunct="1">
              <a:defRPr kern="1200">
                <a:solidFill>
                  <a:schemeClr val="lt1"/>
                </a:solidFill>
                <a:latin typeface="+mn-lt"/>
                <a:ea typeface="+mn-ea"/>
                <a:cs typeface="+mn-cs"/>
              </a:defRPr>
            </a:lvl6pPr>
            <a:lvl7pPr marL="3656960" algn="l" defTabSz="1218987" rtl="0" eaLnBrk="1" latinLnBrk="0" hangingPunct="1">
              <a:defRPr kern="1200">
                <a:solidFill>
                  <a:schemeClr val="lt1"/>
                </a:solidFill>
                <a:latin typeface="+mn-lt"/>
                <a:ea typeface="+mn-ea"/>
                <a:cs typeface="+mn-cs"/>
              </a:defRPr>
            </a:lvl7pPr>
            <a:lvl8pPr marL="4266453" algn="l" defTabSz="1218987" rtl="0" eaLnBrk="1" latinLnBrk="0" hangingPunct="1">
              <a:defRPr kern="1200">
                <a:solidFill>
                  <a:schemeClr val="lt1"/>
                </a:solidFill>
                <a:latin typeface="+mn-lt"/>
                <a:ea typeface="+mn-ea"/>
                <a:cs typeface="+mn-cs"/>
              </a:defRPr>
            </a:lvl8pPr>
            <a:lvl9pPr marL="4875947" algn="l" defTabSz="1218987" rtl="0" eaLnBrk="1" latinLnBrk="0" hangingPunct="1">
              <a:defRPr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34317398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654172" y="5759033"/>
            <a:ext cx="184683" cy="400006"/>
          </a:xfrm>
          <a:prstGeom prst="rect">
            <a:avLst/>
          </a:prstGeom>
          <a:noFill/>
        </p:spPr>
        <p:txBody>
          <a:bodyPr wrap="none" rtlCol="0">
            <a:spAutoFit/>
          </a:bodyPr>
          <a:lstStyle/>
          <a:p>
            <a:endParaRPr lang="en-US" sz="1999" dirty="0">
              <a:solidFill>
                <a:srgbClr val="EE721B"/>
              </a:solidFill>
            </a:endParaRPr>
          </a:p>
        </p:txBody>
      </p:sp>
      <p:sp>
        <p:nvSpPr>
          <p:cNvPr id="13" name="Rectangle 12"/>
          <p:cNvSpPr/>
          <p:nvPr/>
        </p:nvSpPr>
        <p:spPr>
          <a:xfrm>
            <a:off x="8097092" y="4249745"/>
            <a:ext cx="3594116" cy="1720886"/>
          </a:xfrm>
          <a:prstGeom prst="rect">
            <a:avLst/>
          </a:prstGeom>
          <a:gradFill>
            <a:gsLst>
              <a:gs pos="0">
                <a:schemeClr val="bg1">
                  <a:lumMod val="75000"/>
                </a:schemeClr>
              </a:gs>
              <a:gs pos="100000">
                <a:schemeClr val="bg1">
                  <a:lumMod val="85000"/>
                </a:schemeClr>
              </a:gs>
            </a:gsLst>
            <a:lin ang="5400000" scaled="0"/>
          </a:gradFill>
          <a:ln>
            <a:no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pic>
        <p:nvPicPr>
          <p:cNvPr id="17" name="Picture 16"/>
          <p:cNvPicPr>
            <a:picLocks noChangeAspect="1"/>
          </p:cNvPicPr>
          <p:nvPr/>
        </p:nvPicPr>
        <p:blipFill rotWithShape="1">
          <a:blip r:embed="rId3" cstate="email">
            <a:duotone>
              <a:prstClr val="black"/>
              <a:schemeClr val="tx2">
                <a:tint val="45000"/>
                <a:satMod val="400000"/>
              </a:schemeClr>
            </a:duotone>
            <a:extLst>
              <a:ext uri="{28A0092B-C50C-407E-A947-70E740481C1C}">
                <a14:useLocalDpi xmlns:a14="http://schemas.microsoft.com/office/drawing/2010/main" val="0"/>
              </a:ext>
            </a:extLst>
          </a:blip>
          <a:srcRect/>
          <a:stretch/>
        </p:blipFill>
        <p:spPr>
          <a:xfrm>
            <a:off x="8119857" y="3656025"/>
            <a:ext cx="3578924" cy="603178"/>
          </a:xfrm>
          <a:prstGeom prst="rect">
            <a:avLst/>
          </a:prstGeom>
        </p:spPr>
      </p:pic>
      <p:sp>
        <p:nvSpPr>
          <p:cNvPr id="20" name="Rectangle 19"/>
          <p:cNvSpPr/>
          <p:nvPr/>
        </p:nvSpPr>
        <p:spPr>
          <a:xfrm>
            <a:off x="8035970" y="4208368"/>
            <a:ext cx="3842303" cy="1492840"/>
          </a:xfrm>
          <a:prstGeom prst="rect">
            <a:avLst/>
          </a:prstGeom>
        </p:spPr>
        <p:txBody>
          <a:bodyPr wrap="square">
            <a:spAutoFit/>
          </a:bodyPr>
          <a:lstStyle/>
          <a:p>
            <a:pPr marL="285664" indent="-182825">
              <a:lnSpc>
                <a:spcPct val="200000"/>
              </a:lnSpc>
              <a:buFont typeface="Arial" panose="020B0604020202020204" pitchFamily="34" charset="0"/>
              <a:buChar char="•"/>
              <a:defRPr/>
            </a:pPr>
            <a:r>
              <a:rPr lang="en-US" sz="1600" b="1" kern="0" dirty="0">
                <a:solidFill>
                  <a:schemeClr val="tx1">
                    <a:lumMod val="95000"/>
                    <a:lumOff val="5000"/>
                  </a:schemeClr>
                </a:solidFill>
                <a:cs typeface="Arial" panose="020B0604020202020204" pitchFamily="34" charset="0"/>
              </a:rPr>
              <a:t>Manager / Supervisor</a:t>
            </a:r>
          </a:p>
          <a:p>
            <a:pPr marL="285664" indent="-182825">
              <a:lnSpc>
                <a:spcPct val="200000"/>
              </a:lnSpc>
              <a:buFont typeface="Arial" panose="020B0604020202020204" pitchFamily="34" charset="0"/>
              <a:buChar char="•"/>
              <a:defRPr/>
            </a:pPr>
            <a:r>
              <a:rPr lang="en-US" sz="1600" b="1" kern="0" dirty="0">
                <a:solidFill>
                  <a:schemeClr val="tx1">
                    <a:lumMod val="95000"/>
                    <a:lumOff val="5000"/>
                  </a:schemeClr>
                </a:solidFill>
                <a:cs typeface="Arial" panose="020B0604020202020204" pitchFamily="34" charset="0"/>
              </a:rPr>
              <a:t>Frequent long form entry</a:t>
            </a:r>
          </a:p>
          <a:p>
            <a:pPr marL="285664" indent="-182825">
              <a:lnSpc>
                <a:spcPct val="200000"/>
              </a:lnSpc>
              <a:buFont typeface="Arial" panose="020B0604020202020204" pitchFamily="34" charset="0"/>
              <a:buChar char="•"/>
              <a:defRPr/>
            </a:pPr>
            <a:r>
              <a:rPr lang="en-US" sz="1600" b="1" kern="0" dirty="0">
                <a:solidFill>
                  <a:schemeClr val="tx1">
                    <a:lumMod val="95000"/>
                    <a:lumOff val="5000"/>
                  </a:schemeClr>
                </a:solidFill>
                <a:cs typeface="Arial" panose="020B0604020202020204" pitchFamily="34" charset="0"/>
              </a:rPr>
              <a:t>2-in-1 users</a:t>
            </a:r>
          </a:p>
        </p:txBody>
      </p:sp>
      <p:grpSp>
        <p:nvGrpSpPr>
          <p:cNvPr id="7" name="Group 6"/>
          <p:cNvGrpSpPr/>
          <p:nvPr/>
        </p:nvGrpSpPr>
        <p:grpSpPr>
          <a:xfrm>
            <a:off x="495038" y="3658282"/>
            <a:ext cx="3578924" cy="2312349"/>
            <a:chOff x="382773" y="1668219"/>
            <a:chExt cx="2684892" cy="2759676"/>
          </a:xfrm>
        </p:grpSpPr>
        <p:sp>
          <p:nvSpPr>
            <p:cNvPr id="11" name="Rectangle 10"/>
            <p:cNvSpPr/>
            <p:nvPr/>
          </p:nvSpPr>
          <p:spPr>
            <a:xfrm>
              <a:off x="382773" y="1668219"/>
              <a:ext cx="2684291" cy="2759676"/>
            </a:xfrm>
            <a:prstGeom prst="rect">
              <a:avLst/>
            </a:prstGeom>
            <a:gradFill>
              <a:gsLst>
                <a:gs pos="0">
                  <a:schemeClr val="bg1">
                    <a:lumMod val="75000"/>
                  </a:schemeClr>
                </a:gs>
                <a:gs pos="100000">
                  <a:schemeClr val="bg1">
                    <a:lumMod val="85000"/>
                  </a:schemeClr>
                </a:gs>
              </a:gsLst>
            </a:gradFill>
            <a:ln>
              <a:no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pic>
          <p:nvPicPr>
            <p:cNvPr id="15" name="Picture 14"/>
            <p:cNvPicPr>
              <a:picLocks noChangeAspect="1"/>
            </p:cNvPicPr>
            <p:nvPr/>
          </p:nvPicPr>
          <p:blipFill rotWithShape="1">
            <a:blip r:embed="rId4" cstate="email">
              <a:duotone>
                <a:prstClr val="black"/>
                <a:schemeClr val="tx2">
                  <a:tint val="45000"/>
                  <a:satMod val="400000"/>
                </a:schemeClr>
              </a:duotone>
              <a:extLst>
                <a:ext uri="{28A0092B-C50C-407E-A947-70E740481C1C}">
                  <a14:useLocalDpi xmlns:a14="http://schemas.microsoft.com/office/drawing/2010/main" val="0"/>
                </a:ext>
              </a:extLst>
            </a:blip>
            <a:srcRect/>
            <a:stretch/>
          </p:blipFill>
          <p:spPr>
            <a:xfrm>
              <a:off x="382773" y="1668219"/>
              <a:ext cx="2684892" cy="631208"/>
            </a:xfrm>
            <a:prstGeom prst="rect">
              <a:avLst/>
            </a:prstGeom>
          </p:spPr>
        </p:pic>
        <p:sp>
          <p:nvSpPr>
            <p:cNvPr id="18" name="Rectangle 17"/>
            <p:cNvSpPr/>
            <p:nvPr/>
          </p:nvSpPr>
          <p:spPr>
            <a:xfrm>
              <a:off x="448781" y="2307089"/>
              <a:ext cx="2416167" cy="1587103"/>
            </a:xfrm>
            <a:prstGeom prst="rect">
              <a:avLst/>
            </a:prstGeom>
          </p:spPr>
          <p:txBody>
            <a:bodyPr wrap="square">
              <a:spAutoFit/>
            </a:bodyPr>
            <a:lstStyle/>
            <a:p>
              <a:pPr marL="285664" indent="-182825">
                <a:lnSpc>
                  <a:spcPct val="200000"/>
                </a:lnSpc>
                <a:buFont typeface="Arial" panose="020B0604020202020204" pitchFamily="34" charset="0"/>
                <a:buChar char="•"/>
                <a:defRPr/>
              </a:pPr>
              <a:r>
                <a:rPr lang="en-US" sz="1600" b="1" kern="0" dirty="0">
                  <a:solidFill>
                    <a:schemeClr val="tx1">
                      <a:lumMod val="95000"/>
                      <a:lumOff val="5000"/>
                    </a:schemeClr>
                  </a:solidFill>
                  <a:cs typeface="Arial" panose="020B0604020202020204" pitchFamily="34" charset="0"/>
                </a:rPr>
                <a:t>Field Worker - Utilities </a:t>
              </a:r>
            </a:p>
            <a:p>
              <a:pPr marL="285664" indent="-182825">
                <a:lnSpc>
                  <a:spcPct val="200000"/>
                </a:lnSpc>
                <a:buFont typeface="Arial" panose="020B0604020202020204" pitchFamily="34" charset="0"/>
                <a:buChar char="•"/>
                <a:defRPr/>
              </a:pPr>
              <a:r>
                <a:rPr lang="en-US" sz="1600" b="1" kern="0" dirty="0">
                  <a:solidFill>
                    <a:schemeClr val="tx1">
                      <a:lumMod val="95000"/>
                      <a:lumOff val="5000"/>
                    </a:schemeClr>
                  </a:solidFill>
                  <a:cs typeface="Arial" panose="020B0604020202020204" pitchFamily="34" charset="0"/>
                </a:rPr>
                <a:t>Shop Floor – Manufacturing </a:t>
              </a:r>
            </a:p>
            <a:p>
              <a:pPr marL="285664" indent="-182825">
                <a:lnSpc>
                  <a:spcPct val="200000"/>
                </a:lnSpc>
                <a:buFont typeface="Arial" panose="020B0604020202020204" pitchFamily="34" charset="0"/>
                <a:buChar char="•"/>
                <a:defRPr/>
              </a:pPr>
              <a:r>
                <a:rPr lang="en-US" sz="1600" b="1" kern="0" dirty="0">
                  <a:solidFill>
                    <a:schemeClr val="tx1">
                      <a:lumMod val="95000"/>
                      <a:lumOff val="5000"/>
                    </a:schemeClr>
                  </a:solidFill>
                  <a:cs typeface="Arial" panose="020B0604020202020204" pitchFamily="34" charset="0"/>
                </a:rPr>
                <a:t>Vehicle / Job Site</a:t>
              </a:r>
            </a:p>
          </p:txBody>
        </p:sp>
        <p:sp>
          <p:nvSpPr>
            <p:cNvPr id="21" name="TextBox 20"/>
            <p:cNvSpPr txBox="1"/>
            <p:nvPr/>
          </p:nvSpPr>
          <p:spPr>
            <a:xfrm>
              <a:off x="382773" y="1743856"/>
              <a:ext cx="2684892" cy="490552"/>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2399" dirty="0">
                  <a:solidFill>
                    <a:schemeClr val="bg1"/>
                  </a:solidFill>
                  <a:cs typeface="Arial" panose="020B0604020202020204" pitchFamily="34" charset="0"/>
                </a:rPr>
                <a:t>XSLATE L10</a:t>
              </a:r>
            </a:p>
          </p:txBody>
        </p:sp>
      </p:grpSp>
      <p:grpSp>
        <p:nvGrpSpPr>
          <p:cNvPr id="6" name="Group 5"/>
          <p:cNvGrpSpPr/>
          <p:nvPr/>
        </p:nvGrpSpPr>
        <p:grpSpPr>
          <a:xfrm>
            <a:off x="4291456" y="3656026"/>
            <a:ext cx="3606312" cy="2314606"/>
            <a:chOff x="3230828" y="1668219"/>
            <a:chExt cx="2705438" cy="2762077"/>
          </a:xfrm>
        </p:grpSpPr>
        <p:sp>
          <p:nvSpPr>
            <p:cNvPr id="12" name="Rectangle 11"/>
            <p:cNvSpPr/>
            <p:nvPr/>
          </p:nvSpPr>
          <p:spPr>
            <a:xfrm>
              <a:off x="3230828" y="1668219"/>
              <a:ext cx="2691808" cy="2762077"/>
            </a:xfrm>
            <a:prstGeom prst="rect">
              <a:avLst/>
            </a:prstGeom>
            <a:gradFill>
              <a:gsLst>
                <a:gs pos="0">
                  <a:schemeClr val="bg1">
                    <a:lumMod val="75000"/>
                  </a:schemeClr>
                </a:gs>
                <a:gs pos="100000">
                  <a:schemeClr val="bg1">
                    <a:lumMod val="85000"/>
                  </a:schemeClr>
                </a:gs>
              </a:gsLst>
            </a:gradFill>
            <a:ln>
              <a:no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pic>
          <p:nvPicPr>
            <p:cNvPr id="16" name="Picture 15"/>
            <p:cNvPicPr>
              <a:picLocks noChangeAspect="1"/>
            </p:cNvPicPr>
            <p:nvPr/>
          </p:nvPicPr>
          <p:blipFill rotWithShape="1">
            <a:blip r:embed="rId5" cstate="email">
              <a:duotone>
                <a:prstClr val="black"/>
                <a:schemeClr val="tx2">
                  <a:tint val="45000"/>
                  <a:satMod val="400000"/>
                </a:schemeClr>
              </a:duotone>
              <a:extLst>
                <a:ext uri="{28A0092B-C50C-407E-A947-70E740481C1C}">
                  <a14:useLocalDpi xmlns:a14="http://schemas.microsoft.com/office/drawing/2010/main" val="0"/>
                </a:ext>
              </a:extLst>
            </a:blip>
            <a:srcRect/>
            <a:stretch/>
          </p:blipFill>
          <p:spPr>
            <a:xfrm>
              <a:off x="3237934" y="1668219"/>
              <a:ext cx="2684892" cy="631208"/>
            </a:xfrm>
            <a:prstGeom prst="rect">
              <a:avLst/>
            </a:prstGeom>
          </p:spPr>
        </p:pic>
        <p:sp>
          <p:nvSpPr>
            <p:cNvPr id="22" name="TextBox 21"/>
            <p:cNvSpPr txBox="1"/>
            <p:nvPr/>
          </p:nvSpPr>
          <p:spPr>
            <a:xfrm>
              <a:off x="3251374" y="1756882"/>
              <a:ext cx="2684892" cy="490552"/>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2399" dirty="0">
                  <a:solidFill>
                    <a:schemeClr val="bg1"/>
                  </a:solidFill>
                  <a:cs typeface="Arial" panose="020B0604020202020204" pitchFamily="34" charset="0"/>
                </a:rPr>
                <a:t>XPAD L10</a:t>
              </a:r>
            </a:p>
          </p:txBody>
        </p:sp>
      </p:grpSp>
      <p:sp>
        <p:nvSpPr>
          <p:cNvPr id="33" name="Diagonal Stripe 32"/>
          <p:cNvSpPr/>
          <p:nvPr/>
        </p:nvSpPr>
        <p:spPr>
          <a:xfrm>
            <a:off x="8103865" y="3653812"/>
            <a:ext cx="845363" cy="605391"/>
          </a:xfrm>
          <a:prstGeom prst="diagStripe">
            <a:avLst>
              <a:gd name="adj" fmla="val 0"/>
            </a:avLst>
          </a:prstGeom>
          <a:solidFill>
            <a:schemeClr val="accent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solidFill>
                <a:schemeClr val="tx1"/>
              </a:solidFill>
            </a:endParaRPr>
          </a:p>
        </p:txBody>
      </p:sp>
      <p:pic>
        <p:nvPicPr>
          <p:cNvPr id="45" name="Picture 44"/>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8768957" y="1518541"/>
            <a:ext cx="1858946" cy="349166"/>
          </a:xfrm>
          <a:prstGeom prst="rect">
            <a:avLst/>
          </a:prstGeom>
        </p:spPr>
      </p:pic>
      <p:pic>
        <p:nvPicPr>
          <p:cNvPr id="52" name="Picture 51"/>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224030" y="1535025"/>
            <a:ext cx="3664427" cy="2442951"/>
          </a:xfrm>
          <a:prstGeom prst="rect">
            <a:avLst/>
          </a:prstGeom>
        </p:spPr>
      </p:pic>
      <p:sp>
        <p:nvSpPr>
          <p:cNvPr id="56" name="Rectangle 55"/>
          <p:cNvSpPr/>
          <p:nvPr/>
        </p:nvSpPr>
        <p:spPr>
          <a:xfrm>
            <a:off x="4193667" y="4208368"/>
            <a:ext cx="3842303" cy="1492840"/>
          </a:xfrm>
          <a:prstGeom prst="rect">
            <a:avLst/>
          </a:prstGeom>
        </p:spPr>
        <p:txBody>
          <a:bodyPr wrap="square">
            <a:spAutoFit/>
          </a:bodyPr>
          <a:lstStyle/>
          <a:p>
            <a:pPr marL="285664" indent="-182825">
              <a:lnSpc>
                <a:spcPct val="200000"/>
              </a:lnSpc>
              <a:buFont typeface="Arial" panose="020B0604020202020204" pitchFamily="34" charset="0"/>
              <a:buChar char="•"/>
              <a:defRPr/>
            </a:pPr>
            <a:r>
              <a:rPr lang="en-US" sz="1600" b="1" kern="0" dirty="0">
                <a:solidFill>
                  <a:schemeClr val="tx1">
                    <a:lumMod val="95000"/>
                    <a:lumOff val="5000"/>
                  </a:schemeClr>
                </a:solidFill>
                <a:cs typeface="Arial" panose="020B0604020202020204" pitchFamily="34" charset="0"/>
              </a:rPr>
              <a:t>Field Worker - Utilities</a:t>
            </a:r>
          </a:p>
          <a:p>
            <a:pPr marL="285664" indent="-182825">
              <a:lnSpc>
                <a:spcPct val="200000"/>
              </a:lnSpc>
              <a:buFont typeface="Arial" panose="020B0604020202020204" pitchFamily="34" charset="0"/>
              <a:buChar char="•"/>
              <a:defRPr/>
            </a:pPr>
            <a:r>
              <a:rPr lang="en-US" sz="1600" b="1" kern="0" dirty="0">
                <a:solidFill>
                  <a:schemeClr val="tx1">
                    <a:lumMod val="95000"/>
                    <a:lumOff val="5000"/>
                  </a:schemeClr>
                </a:solidFill>
                <a:cs typeface="Arial" panose="020B0604020202020204" pitchFamily="34" charset="0"/>
              </a:rPr>
              <a:t>Warehouse - Distribution</a:t>
            </a:r>
          </a:p>
          <a:p>
            <a:pPr marL="285664" indent="-182825">
              <a:lnSpc>
                <a:spcPct val="200000"/>
              </a:lnSpc>
              <a:buFont typeface="Arial" panose="020B0604020202020204" pitchFamily="34" charset="0"/>
              <a:buChar char="•"/>
              <a:defRPr/>
            </a:pPr>
            <a:r>
              <a:rPr lang="en-US" sz="1600" b="1" kern="0" dirty="0">
                <a:solidFill>
                  <a:schemeClr val="tx1">
                    <a:lumMod val="95000"/>
                    <a:lumOff val="5000"/>
                  </a:schemeClr>
                </a:solidFill>
                <a:cs typeface="Arial" panose="020B0604020202020204" pitchFamily="34" charset="0"/>
              </a:rPr>
              <a:t>Data entry using Barcode</a:t>
            </a:r>
          </a:p>
        </p:txBody>
      </p:sp>
      <p:pic>
        <p:nvPicPr>
          <p:cNvPr id="66" name="Content Placeholder 3"/>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5195769" y="1515318"/>
            <a:ext cx="1610564" cy="348826"/>
          </a:xfrm>
          <a:prstGeom prst="rect">
            <a:avLst/>
          </a:prstGeom>
        </p:spPr>
      </p:pic>
      <p:pic>
        <p:nvPicPr>
          <p:cNvPr id="67" name="Picture 66"/>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8074327" y="1627095"/>
            <a:ext cx="3200635" cy="2133756"/>
          </a:xfrm>
          <a:prstGeom prst="rect">
            <a:avLst/>
          </a:prstGeom>
        </p:spPr>
      </p:pic>
      <p:pic>
        <p:nvPicPr>
          <p:cNvPr id="68" name="Picture 67"/>
          <p:cNvPicPr>
            <a:picLocks noChangeAspect="1"/>
          </p:cNvPicPr>
          <p:nvPr/>
        </p:nvPicPr>
        <p:blipFill rotWithShape="1">
          <a:blip r:embed="rId10" cstate="email">
            <a:extLst>
              <a:ext uri="{28A0092B-C50C-407E-A947-70E740481C1C}">
                <a14:useLocalDpi xmlns:a14="http://schemas.microsoft.com/office/drawing/2010/main" val="0"/>
              </a:ext>
            </a:extLst>
          </a:blip>
          <a:srcRect/>
          <a:stretch/>
        </p:blipFill>
        <p:spPr>
          <a:xfrm>
            <a:off x="1087750" y="1479817"/>
            <a:ext cx="2259507" cy="508957"/>
          </a:xfrm>
          <a:prstGeom prst="rect">
            <a:avLst/>
          </a:prstGeom>
        </p:spPr>
      </p:pic>
      <p:pic>
        <p:nvPicPr>
          <p:cNvPr id="70" name="Picture 69"/>
          <p:cNvPicPr>
            <a:picLocks noChangeAspect="1"/>
          </p:cNvPicPr>
          <p:nvPr/>
        </p:nvPicPr>
        <p:blipFill>
          <a:blip r:embed="rId11" cstate="screen">
            <a:extLst>
              <a:ext uri="{28A0092B-C50C-407E-A947-70E740481C1C}">
                <a14:useLocalDpi xmlns:a14="http://schemas.microsoft.com/office/drawing/2010/main" val="0"/>
              </a:ext>
            </a:extLst>
          </a:blip>
          <a:stretch>
            <a:fillRect/>
          </a:stretch>
        </p:blipFill>
        <p:spPr>
          <a:xfrm>
            <a:off x="4344169" y="1672626"/>
            <a:ext cx="3387695" cy="2258464"/>
          </a:xfrm>
          <a:prstGeom prst="rect">
            <a:avLst/>
          </a:prstGeom>
        </p:spPr>
      </p:pic>
      <p:sp>
        <p:nvSpPr>
          <p:cNvPr id="31" name="TextBox 30"/>
          <p:cNvSpPr txBox="1"/>
          <p:nvPr/>
        </p:nvSpPr>
        <p:spPr>
          <a:xfrm>
            <a:off x="8097092" y="3736360"/>
            <a:ext cx="3578924" cy="461545"/>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2399" dirty="0">
                <a:solidFill>
                  <a:schemeClr val="bg1"/>
                </a:solidFill>
                <a:cs typeface="Arial" panose="020B0604020202020204" pitchFamily="34" charset="0"/>
              </a:rPr>
              <a:t>XBOOK L10</a:t>
            </a:r>
          </a:p>
        </p:txBody>
      </p:sp>
      <p:sp>
        <p:nvSpPr>
          <p:cNvPr id="32" name="Diagonal Stripe 31"/>
          <p:cNvSpPr/>
          <p:nvPr/>
        </p:nvSpPr>
        <p:spPr>
          <a:xfrm>
            <a:off x="4290402" y="3653812"/>
            <a:ext cx="845363" cy="528893"/>
          </a:xfrm>
          <a:prstGeom prst="diagStripe">
            <a:avLst>
              <a:gd name="adj" fmla="val 0"/>
            </a:avLst>
          </a:prstGeom>
          <a:solidFill>
            <a:schemeClr val="accent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solidFill>
                <a:schemeClr val="tx1"/>
              </a:solidFill>
            </a:endParaRPr>
          </a:p>
        </p:txBody>
      </p:sp>
      <p:sp>
        <p:nvSpPr>
          <p:cNvPr id="34" name="Diagonal Stripe 33"/>
          <p:cNvSpPr/>
          <p:nvPr/>
        </p:nvSpPr>
        <p:spPr>
          <a:xfrm>
            <a:off x="494855" y="3664437"/>
            <a:ext cx="845363" cy="543932"/>
          </a:xfrm>
          <a:prstGeom prst="diagStripe">
            <a:avLst>
              <a:gd name="adj" fmla="val 0"/>
            </a:avLst>
          </a:prstGeom>
          <a:solidFill>
            <a:schemeClr val="accent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1A545DE9-524D-4E2E-9912-00F27786F13B}"/>
              </a:ext>
            </a:extLst>
          </p:cNvPr>
          <p:cNvSpPr>
            <a:spLocks noGrp="1"/>
          </p:cNvSpPr>
          <p:nvPr>
            <p:ph type="title"/>
          </p:nvPr>
        </p:nvSpPr>
        <p:spPr/>
        <p:txBody>
          <a:bodyPr/>
          <a:lstStyle/>
          <a:p>
            <a:pPr algn="ctr"/>
            <a:r>
              <a:rPr lang="en-US" dirty="0"/>
              <a:t>Target Workers</a:t>
            </a:r>
          </a:p>
        </p:txBody>
      </p:sp>
      <p:sp>
        <p:nvSpPr>
          <p:cNvPr id="27" name="Rectangle 26">
            <a:extLst>
              <a:ext uri="{FF2B5EF4-FFF2-40B4-BE49-F238E27FC236}">
                <a16:creationId xmlns:a16="http://schemas.microsoft.com/office/drawing/2014/main" id="{426BD039-724A-432B-BD37-E82F50D02ADA}"/>
              </a:ext>
            </a:extLst>
          </p:cNvPr>
          <p:cNvSpPr/>
          <p:nvPr/>
        </p:nvSpPr>
        <p:spPr>
          <a:xfrm>
            <a:off x="157316" y="6473692"/>
            <a:ext cx="3215148" cy="3657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609493" algn="l" rtl="0" fontAlgn="base">
              <a:spcBef>
                <a:spcPct val="0"/>
              </a:spcBef>
              <a:spcAft>
                <a:spcPct val="0"/>
              </a:spcAft>
              <a:defRPr kern="1200">
                <a:solidFill>
                  <a:schemeClr val="lt1"/>
                </a:solidFill>
                <a:latin typeface="+mn-lt"/>
                <a:ea typeface="+mn-ea"/>
                <a:cs typeface="+mn-cs"/>
              </a:defRPr>
            </a:lvl2pPr>
            <a:lvl3pPr marL="1218987" algn="l" rtl="0" fontAlgn="base">
              <a:spcBef>
                <a:spcPct val="0"/>
              </a:spcBef>
              <a:spcAft>
                <a:spcPct val="0"/>
              </a:spcAft>
              <a:defRPr kern="1200">
                <a:solidFill>
                  <a:schemeClr val="lt1"/>
                </a:solidFill>
                <a:latin typeface="+mn-lt"/>
                <a:ea typeface="+mn-ea"/>
                <a:cs typeface="+mn-cs"/>
              </a:defRPr>
            </a:lvl3pPr>
            <a:lvl4pPr marL="1828480" algn="l" rtl="0" fontAlgn="base">
              <a:spcBef>
                <a:spcPct val="0"/>
              </a:spcBef>
              <a:spcAft>
                <a:spcPct val="0"/>
              </a:spcAft>
              <a:defRPr kern="1200">
                <a:solidFill>
                  <a:schemeClr val="lt1"/>
                </a:solidFill>
                <a:latin typeface="+mn-lt"/>
                <a:ea typeface="+mn-ea"/>
                <a:cs typeface="+mn-cs"/>
              </a:defRPr>
            </a:lvl4pPr>
            <a:lvl5pPr marL="2437973" algn="l" rtl="0" fontAlgn="base">
              <a:spcBef>
                <a:spcPct val="0"/>
              </a:spcBef>
              <a:spcAft>
                <a:spcPct val="0"/>
              </a:spcAft>
              <a:defRPr kern="1200">
                <a:solidFill>
                  <a:schemeClr val="lt1"/>
                </a:solidFill>
                <a:latin typeface="+mn-lt"/>
                <a:ea typeface="+mn-ea"/>
                <a:cs typeface="+mn-cs"/>
              </a:defRPr>
            </a:lvl5pPr>
            <a:lvl6pPr marL="3047467" algn="l" defTabSz="1218987" rtl="0" eaLnBrk="1" latinLnBrk="0" hangingPunct="1">
              <a:defRPr kern="1200">
                <a:solidFill>
                  <a:schemeClr val="lt1"/>
                </a:solidFill>
                <a:latin typeface="+mn-lt"/>
                <a:ea typeface="+mn-ea"/>
                <a:cs typeface="+mn-cs"/>
              </a:defRPr>
            </a:lvl6pPr>
            <a:lvl7pPr marL="3656960" algn="l" defTabSz="1218987" rtl="0" eaLnBrk="1" latinLnBrk="0" hangingPunct="1">
              <a:defRPr kern="1200">
                <a:solidFill>
                  <a:schemeClr val="lt1"/>
                </a:solidFill>
                <a:latin typeface="+mn-lt"/>
                <a:ea typeface="+mn-ea"/>
                <a:cs typeface="+mn-cs"/>
              </a:defRPr>
            </a:lvl7pPr>
            <a:lvl8pPr marL="4266453" algn="l" defTabSz="1218987" rtl="0" eaLnBrk="1" latinLnBrk="0" hangingPunct="1">
              <a:defRPr kern="1200">
                <a:solidFill>
                  <a:schemeClr val="lt1"/>
                </a:solidFill>
                <a:latin typeface="+mn-lt"/>
                <a:ea typeface="+mn-ea"/>
                <a:cs typeface="+mn-cs"/>
              </a:defRPr>
            </a:lvl8pPr>
            <a:lvl9pPr marL="4875947" algn="l" defTabSz="1218987" rtl="0" eaLnBrk="1" latinLnBrk="0" hangingPunct="1">
              <a:defRPr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12074460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E05FEA-270A-46A4-9C06-209EE472C8E7}"/>
              </a:ext>
            </a:extLst>
          </p:cNvPr>
          <p:cNvSpPr>
            <a:spLocks noGrp="1"/>
          </p:cNvSpPr>
          <p:nvPr>
            <p:ph type="title"/>
          </p:nvPr>
        </p:nvSpPr>
        <p:spPr/>
        <p:txBody>
          <a:bodyPr/>
          <a:lstStyle/>
          <a:p>
            <a:r>
              <a:rPr lang="en-US" dirty="0"/>
              <a:t>L10 Product Tour</a:t>
            </a:r>
          </a:p>
        </p:txBody>
      </p:sp>
      <p:sp>
        <p:nvSpPr>
          <p:cNvPr id="5" name="TextBox 4">
            <a:extLst>
              <a:ext uri="{FF2B5EF4-FFF2-40B4-BE49-F238E27FC236}">
                <a16:creationId xmlns:a16="http://schemas.microsoft.com/office/drawing/2014/main" id="{34282E2A-72DB-419F-9CE5-485655F4278D}"/>
              </a:ext>
            </a:extLst>
          </p:cNvPr>
          <p:cNvSpPr txBox="1"/>
          <p:nvPr/>
        </p:nvSpPr>
        <p:spPr>
          <a:xfrm>
            <a:off x="604775" y="3492499"/>
            <a:ext cx="2878374" cy="307697"/>
          </a:xfrm>
          <a:prstGeom prst="rect">
            <a:avLst/>
          </a:prstGeom>
          <a:noFill/>
        </p:spPr>
        <p:txBody>
          <a:bodyPr wrap="square" rtlCol="0">
            <a:spAutoFit/>
          </a:bodyPr>
          <a:lstStyle/>
          <a:p>
            <a:pPr fontAlgn="base">
              <a:spcBef>
                <a:spcPct val="0"/>
              </a:spcBef>
              <a:spcAft>
                <a:spcPct val="0"/>
              </a:spcAft>
            </a:pPr>
            <a:r>
              <a:rPr lang="en-US" sz="1400" dirty="0"/>
              <a:t> </a:t>
            </a:r>
          </a:p>
        </p:txBody>
      </p:sp>
      <p:sp>
        <p:nvSpPr>
          <p:cNvPr id="4" name="Rectangle 3">
            <a:extLst>
              <a:ext uri="{FF2B5EF4-FFF2-40B4-BE49-F238E27FC236}">
                <a16:creationId xmlns:a16="http://schemas.microsoft.com/office/drawing/2014/main" id="{F020C657-A0ED-4657-9CB6-8EC9AE99934A}"/>
              </a:ext>
            </a:extLst>
          </p:cNvPr>
          <p:cNvSpPr/>
          <p:nvPr/>
        </p:nvSpPr>
        <p:spPr>
          <a:xfrm>
            <a:off x="157316" y="6473692"/>
            <a:ext cx="3215148" cy="3657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609493" algn="l" rtl="0" fontAlgn="base">
              <a:spcBef>
                <a:spcPct val="0"/>
              </a:spcBef>
              <a:spcAft>
                <a:spcPct val="0"/>
              </a:spcAft>
              <a:defRPr kern="1200">
                <a:solidFill>
                  <a:schemeClr val="lt1"/>
                </a:solidFill>
                <a:latin typeface="+mn-lt"/>
                <a:ea typeface="+mn-ea"/>
                <a:cs typeface="+mn-cs"/>
              </a:defRPr>
            </a:lvl2pPr>
            <a:lvl3pPr marL="1218987" algn="l" rtl="0" fontAlgn="base">
              <a:spcBef>
                <a:spcPct val="0"/>
              </a:spcBef>
              <a:spcAft>
                <a:spcPct val="0"/>
              </a:spcAft>
              <a:defRPr kern="1200">
                <a:solidFill>
                  <a:schemeClr val="lt1"/>
                </a:solidFill>
                <a:latin typeface="+mn-lt"/>
                <a:ea typeface="+mn-ea"/>
                <a:cs typeface="+mn-cs"/>
              </a:defRPr>
            </a:lvl3pPr>
            <a:lvl4pPr marL="1828480" algn="l" rtl="0" fontAlgn="base">
              <a:spcBef>
                <a:spcPct val="0"/>
              </a:spcBef>
              <a:spcAft>
                <a:spcPct val="0"/>
              </a:spcAft>
              <a:defRPr kern="1200">
                <a:solidFill>
                  <a:schemeClr val="lt1"/>
                </a:solidFill>
                <a:latin typeface="+mn-lt"/>
                <a:ea typeface="+mn-ea"/>
                <a:cs typeface="+mn-cs"/>
              </a:defRPr>
            </a:lvl4pPr>
            <a:lvl5pPr marL="2437973" algn="l" rtl="0" fontAlgn="base">
              <a:spcBef>
                <a:spcPct val="0"/>
              </a:spcBef>
              <a:spcAft>
                <a:spcPct val="0"/>
              </a:spcAft>
              <a:defRPr kern="1200">
                <a:solidFill>
                  <a:schemeClr val="lt1"/>
                </a:solidFill>
                <a:latin typeface="+mn-lt"/>
                <a:ea typeface="+mn-ea"/>
                <a:cs typeface="+mn-cs"/>
              </a:defRPr>
            </a:lvl5pPr>
            <a:lvl6pPr marL="3047467" algn="l" defTabSz="1218987" rtl="0" eaLnBrk="1" latinLnBrk="0" hangingPunct="1">
              <a:defRPr kern="1200">
                <a:solidFill>
                  <a:schemeClr val="lt1"/>
                </a:solidFill>
                <a:latin typeface="+mn-lt"/>
                <a:ea typeface="+mn-ea"/>
                <a:cs typeface="+mn-cs"/>
              </a:defRPr>
            </a:lvl6pPr>
            <a:lvl7pPr marL="3656960" algn="l" defTabSz="1218987" rtl="0" eaLnBrk="1" latinLnBrk="0" hangingPunct="1">
              <a:defRPr kern="1200">
                <a:solidFill>
                  <a:schemeClr val="lt1"/>
                </a:solidFill>
                <a:latin typeface="+mn-lt"/>
                <a:ea typeface="+mn-ea"/>
                <a:cs typeface="+mn-cs"/>
              </a:defRPr>
            </a:lvl7pPr>
            <a:lvl8pPr marL="4266453" algn="l" defTabSz="1218987" rtl="0" eaLnBrk="1" latinLnBrk="0" hangingPunct="1">
              <a:defRPr kern="1200">
                <a:solidFill>
                  <a:schemeClr val="lt1"/>
                </a:solidFill>
                <a:latin typeface="+mn-lt"/>
                <a:ea typeface="+mn-ea"/>
                <a:cs typeface="+mn-cs"/>
              </a:defRPr>
            </a:lvl8pPr>
            <a:lvl9pPr marL="4875947" algn="l" defTabSz="1218987" rtl="0" eaLnBrk="1" latinLnBrk="0" hangingPunct="1">
              <a:defRPr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34995314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L10 Platform Options</a:t>
            </a:r>
          </a:p>
        </p:txBody>
      </p:sp>
      <p:sp>
        <p:nvSpPr>
          <p:cNvPr id="4" name="Text Placeholder 3">
            <a:extLst>
              <a:ext uri="{FF2B5EF4-FFF2-40B4-BE49-F238E27FC236}">
                <a16:creationId xmlns:a16="http://schemas.microsoft.com/office/drawing/2014/main" id="{8963FD22-8F78-474D-8691-60A69083E772}"/>
              </a:ext>
            </a:extLst>
          </p:cNvPr>
          <p:cNvSpPr>
            <a:spLocks noGrp="1"/>
          </p:cNvSpPr>
          <p:nvPr>
            <p:ph type="body" sz="quarter" idx="11"/>
          </p:nvPr>
        </p:nvSpPr>
        <p:spPr>
          <a:xfrm>
            <a:off x="457199" y="1405467"/>
            <a:ext cx="11274552" cy="4336965"/>
          </a:xfrm>
        </p:spPr>
        <p:txBody>
          <a:bodyPr/>
          <a:lstStyle/>
          <a:p>
            <a:r>
              <a:rPr lang="en-US" dirty="0"/>
              <a:t>L10 platform improves on Bobcat, B10, and C5/F5</a:t>
            </a:r>
          </a:p>
          <a:p>
            <a:r>
              <a:rPr lang="en-US" dirty="0"/>
              <a:t>L10 provides a lower cost alternative for XC6 users</a:t>
            </a:r>
          </a:p>
          <a:p>
            <a:r>
              <a:rPr lang="en-US" dirty="0"/>
              <a:t>L10 program has these major SKU choices</a:t>
            </a:r>
          </a:p>
          <a:p>
            <a:pPr lvl="1"/>
            <a:r>
              <a:rPr lang="en-US" dirty="0"/>
              <a:t>Handle, No Handle, or 2 in 1 Form Factor</a:t>
            </a:r>
          </a:p>
          <a:p>
            <a:pPr lvl="1"/>
            <a:r>
              <a:rPr lang="en-US" dirty="0"/>
              <a:t>Intel Pentium or Intel Core i5 / i7 </a:t>
            </a:r>
            <a:r>
              <a:rPr lang="en-US" dirty="0" err="1"/>
              <a:t>vPro</a:t>
            </a:r>
            <a:r>
              <a:rPr lang="en-US" dirty="0"/>
              <a:t> CPU</a:t>
            </a:r>
          </a:p>
          <a:p>
            <a:pPr lvl="1"/>
            <a:r>
              <a:rPr lang="en-US" dirty="0"/>
              <a:t>Standard 500 nit, View Anywhere 1000 nit, or View Anywhere 1000 nit with active digitizer display</a:t>
            </a:r>
          </a:p>
        </p:txBody>
      </p:sp>
      <p:pic>
        <p:nvPicPr>
          <p:cNvPr id="8" name="Picture 7"/>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7705864" y="3857260"/>
            <a:ext cx="3314634" cy="2209755"/>
          </a:xfrm>
          <a:prstGeom prst="rect">
            <a:avLst/>
          </a:prstGeom>
        </p:spPr>
      </p:pic>
      <p:pic>
        <p:nvPicPr>
          <p:cNvPr id="9" name="Picture 8"/>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706698" y="3900467"/>
            <a:ext cx="3272339" cy="2181559"/>
          </a:xfrm>
          <a:prstGeom prst="rect">
            <a:avLst/>
          </a:prstGeom>
        </p:spPr>
      </p:pic>
      <p:pic>
        <p:nvPicPr>
          <p:cNvPr id="10" name="Picture 9"/>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4256442" y="3813446"/>
            <a:ext cx="3446073" cy="2297382"/>
          </a:xfrm>
          <a:prstGeom prst="rect">
            <a:avLst/>
          </a:prstGeom>
        </p:spPr>
      </p:pic>
      <p:pic>
        <p:nvPicPr>
          <p:cNvPr id="11" name="Picture 10"/>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1857311" y="5924081"/>
            <a:ext cx="1498268" cy="336746"/>
          </a:xfrm>
          <a:prstGeom prst="rect">
            <a:avLst/>
          </a:prstGeom>
        </p:spPr>
      </p:pic>
      <p:pic>
        <p:nvPicPr>
          <p:cNvPr id="12" name="Picture 11"/>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5036757" y="5865814"/>
            <a:ext cx="2115311" cy="453281"/>
          </a:xfrm>
          <a:prstGeom prst="rect">
            <a:avLst/>
          </a:prstGeom>
        </p:spPr>
      </p:pic>
      <p:pic>
        <p:nvPicPr>
          <p:cNvPr id="13" name="Picture 12"/>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8624246" y="5954874"/>
            <a:ext cx="1840168" cy="334905"/>
          </a:xfrm>
          <a:prstGeom prst="rect">
            <a:avLst/>
          </a:prstGeom>
        </p:spPr>
      </p:pic>
      <p:sp>
        <p:nvSpPr>
          <p:cNvPr id="14" name="Rectangle 13">
            <a:extLst>
              <a:ext uri="{FF2B5EF4-FFF2-40B4-BE49-F238E27FC236}">
                <a16:creationId xmlns:a16="http://schemas.microsoft.com/office/drawing/2014/main" id="{51B6FCC9-4796-4783-96F2-0E690818A5FF}"/>
              </a:ext>
            </a:extLst>
          </p:cNvPr>
          <p:cNvSpPr/>
          <p:nvPr/>
        </p:nvSpPr>
        <p:spPr>
          <a:xfrm>
            <a:off x="157316" y="6473692"/>
            <a:ext cx="3215148" cy="3657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609493" algn="l" rtl="0" fontAlgn="base">
              <a:spcBef>
                <a:spcPct val="0"/>
              </a:spcBef>
              <a:spcAft>
                <a:spcPct val="0"/>
              </a:spcAft>
              <a:defRPr kern="1200">
                <a:solidFill>
                  <a:schemeClr val="lt1"/>
                </a:solidFill>
                <a:latin typeface="+mn-lt"/>
                <a:ea typeface="+mn-ea"/>
                <a:cs typeface="+mn-cs"/>
              </a:defRPr>
            </a:lvl2pPr>
            <a:lvl3pPr marL="1218987" algn="l" rtl="0" fontAlgn="base">
              <a:spcBef>
                <a:spcPct val="0"/>
              </a:spcBef>
              <a:spcAft>
                <a:spcPct val="0"/>
              </a:spcAft>
              <a:defRPr kern="1200">
                <a:solidFill>
                  <a:schemeClr val="lt1"/>
                </a:solidFill>
                <a:latin typeface="+mn-lt"/>
                <a:ea typeface="+mn-ea"/>
                <a:cs typeface="+mn-cs"/>
              </a:defRPr>
            </a:lvl3pPr>
            <a:lvl4pPr marL="1828480" algn="l" rtl="0" fontAlgn="base">
              <a:spcBef>
                <a:spcPct val="0"/>
              </a:spcBef>
              <a:spcAft>
                <a:spcPct val="0"/>
              </a:spcAft>
              <a:defRPr kern="1200">
                <a:solidFill>
                  <a:schemeClr val="lt1"/>
                </a:solidFill>
                <a:latin typeface="+mn-lt"/>
                <a:ea typeface="+mn-ea"/>
                <a:cs typeface="+mn-cs"/>
              </a:defRPr>
            </a:lvl4pPr>
            <a:lvl5pPr marL="2437973" algn="l" rtl="0" fontAlgn="base">
              <a:spcBef>
                <a:spcPct val="0"/>
              </a:spcBef>
              <a:spcAft>
                <a:spcPct val="0"/>
              </a:spcAft>
              <a:defRPr kern="1200">
                <a:solidFill>
                  <a:schemeClr val="lt1"/>
                </a:solidFill>
                <a:latin typeface="+mn-lt"/>
                <a:ea typeface="+mn-ea"/>
                <a:cs typeface="+mn-cs"/>
              </a:defRPr>
            </a:lvl5pPr>
            <a:lvl6pPr marL="3047467" algn="l" defTabSz="1218987" rtl="0" eaLnBrk="1" latinLnBrk="0" hangingPunct="1">
              <a:defRPr kern="1200">
                <a:solidFill>
                  <a:schemeClr val="lt1"/>
                </a:solidFill>
                <a:latin typeface="+mn-lt"/>
                <a:ea typeface="+mn-ea"/>
                <a:cs typeface="+mn-cs"/>
              </a:defRPr>
            </a:lvl6pPr>
            <a:lvl7pPr marL="3656960" algn="l" defTabSz="1218987" rtl="0" eaLnBrk="1" latinLnBrk="0" hangingPunct="1">
              <a:defRPr kern="1200">
                <a:solidFill>
                  <a:schemeClr val="lt1"/>
                </a:solidFill>
                <a:latin typeface="+mn-lt"/>
                <a:ea typeface="+mn-ea"/>
                <a:cs typeface="+mn-cs"/>
              </a:defRPr>
            </a:lvl7pPr>
            <a:lvl8pPr marL="4266453" algn="l" defTabSz="1218987" rtl="0" eaLnBrk="1" latinLnBrk="0" hangingPunct="1">
              <a:defRPr kern="1200">
                <a:solidFill>
                  <a:schemeClr val="lt1"/>
                </a:solidFill>
                <a:latin typeface="+mn-lt"/>
                <a:ea typeface="+mn-ea"/>
                <a:cs typeface="+mn-cs"/>
              </a:defRPr>
            </a:lvl8pPr>
            <a:lvl9pPr marL="4875947" algn="l" defTabSz="1218987" rtl="0" eaLnBrk="1" latinLnBrk="0" hangingPunct="1">
              <a:defRPr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34883889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image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94568" y="1401028"/>
            <a:ext cx="3044003" cy="2109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5444481" y="2720360"/>
            <a:ext cx="2944666" cy="1963111"/>
          </a:xfrm>
          <a:prstGeom prst="rect">
            <a:avLst/>
          </a:prstGeom>
        </p:spPr>
      </p:pic>
      <p:sp>
        <p:nvSpPr>
          <p:cNvPr id="2" name="Title 1"/>
          <p:cNvSpPr>
            <a:spLocks noGrp="1"/>
          </p:cNvSpPr>
          <p:nvPr>
            <p:ph type="title"/>
          </p:nvPr>
        </p:nvSpPr>
        <p:spPr/>
        <p:txBody>
          <a:bodyPr/>
          <a:lstStyle/>
          <a:p>
            <a:r>
              <a:rPr lang="en-US" dirty="0"/>
              <a:t>Optional Modules</a:t>
            </a:r>
          </a:p>
        </p:txBody>
      </p:sp>
      <p:sp>
        <p:nvSpPr>
          <p:cNvPr id="4" name="Text Placeholder 3">
            <a:extLst>
              <a:ext uri="{FF2B5EF4-FFF2-40B4-BE49-F238E27FC236}">
                <a16:creationId xmlns:a16="http://schemas.microsoft.com/office/drawing/2014/main" id="{6CA2510D-8561-49F0-8B42-0C0637F01F2E}"/>
              </a:ext>
            </a:extLst>
          </p:cNvPr>
          <p:cNvSpPr>
            <a:spLocks noGrp="1"/>
          </p:cNvSpPr>
          <p:nvPr>
            <p:ph type="body" sz="quarter" idx="11"/>
          </p:nvPr>
        </p:nvSpPr>
        <p:spPr>
          <a:xfrm>
            <a:off x="457199" y="1159933"/>
            <a:ext cx="10549468" cy="5063067"/>
          </a:xfrm>
        </p:spPr>
        <p:txBody>
          <a:bodyPr/>
          <a:lstStyle/>
          <a:p>
            <a:r>
              <a:rPr lang="en-US" sz="2400" dirty="0"/>
              <a:t>L10 platform offers I/O expansion capability through optional modules</a:t>
            </a:r>
          </a:p>
          <a:p>
            <a:r>
              <a:rPr lang="en-US" sz="2400" dirty="0" err="1"/>
              <a:t>SmartCard</a:t>
            </a:r>
            <a:r>
              <a:rPr lang="en-US" sz="2400" dirty="0"/>
              <a:t> / CAC Reader</a:t>
            </a:r>
          </a:p>
          <a:p>
            <a:pPr lvl="1"/>
            <a:r>
              <a:rPr lang="en-US" sz="2000" dirty="0"/>
              <a:t>Fully-enclosed</a:t>
            </a:r>
          </a:p>
          <a:p>
            <a:r>
              <a:rPr lang="en-US" sz="2400" dirty="0"/>
              <a:t>True RS232 Serial Port</a:t>
            </a:r>
          </a:p>
          <a:p>
            <a:pPr lvl="1"/>
            <a:r>
              <a:rPr lang="en-US" sz="2000" dirty="0"/>
              <a:t>Via HDMI port on side of unit</a:t>
            </a:r>
          </a:p>
          <a:p>
            <a:pPr lvl="2"/>
            <a:r>
              <a:rPr lang="en-US" sz="2000" dirty="0"/>
              <a:t>Not compatible with Pass Through Antenna</a:t>
            </a:r>
          </a:p>
          <a:p>
            <a:r>
              <a:rPr lang="en-US" sz="2400" dirty="0"/>
              <a:t>AEI / UHF long range RFID reader</a:t>
            </a:r>
          </a:p>
          <a:p>
            <a:pPr lvl="1"/>
            <a:r>
              <a:rPr lang="en-US" sz="2000" dirty="0"/>
              <a:t>Same module deployed with B10</a:t>
            </a:r>
          </a:p>
          <a:p>
            <a:r>
              <a:rPr lang="en-US" sz="2400" dirty="0"/>
              <a:t>HDMI-In</a:t>
            </a:r>
          </a:p>
          <a:p>
            <a:pPr lvl="1"/>
            <a:r>
              <a:rPr lang="en-US" sz="2000" dirty="0"/>
              <a:t>Internal board configured at POS</a:t>
            </a:r>
          </a:p>
          <a:p>
            <a:endParaRPr lang="en-US" dirty="0"/>
          </a:p>
        </p:txBody>
      </p:sp>
      <p:pic>
        <p:nvPicPr>
          <p:cNvPr id="2052" name="Picture 1" descr="image00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956880" y="3735128"/>
            <a:ext cx="2319379" cy="2423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A4F42400-3045-4FE1-BE29-CA04A071033B}"/>
              </a:ext>
            </a:extLst>
          </p:cNvPr>
          <p:cNvSpPr/>
          <p:nvPr/>
        </p:nvSpPr>
        <p:spPr>
          <a:xfrm>
            <a:off x="157316" y="6473692"/>
            <a:ext cx="3215148" cy="3657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609493" algn="l" rtl="0" fontAlgn="base">
              <a:spcBef>
                <a:spcPct val="0"/>
              </a:spcBef>
              <a:spcAft>
                <a:spcPct val="0"/>
              </a:spcAft>
              <a:defRPr kern="1200">
                <a:solidFill>
                  <a:schemeClr val="lt1"/>
                </a:solidFill>
                <a:latin typeface="+mn-lt"/>
                <a:ea typeface="+mn-ea"/>
                <a:cs typeface="+mn-cs"/>
              </a:defRPr>
            </a:lvl2pPr>
            <a:lvl3pPr marL="1218987" algn="l" rtl="0" fontAlgn="base">
              <a:spcBef>
                <a:spcPct val="0"/>
              </a:spcBef>
              <a:spcAft>
                <a:spcPct val="0"/>
              </a:spcAft>
              <a:defRPr kern="1200">
                <a:solidFill>
                  <a:schemeClr val="lt1"/>
                </a:solidFill>
                <a:latin typeface="+mn-lt"/>
                <a:ea typeface="+mn-ea"/>
                <a:cs typeface="+mn-cs"/>
              </a:defRPr>
            </a:lvl3pPr>
            <a:lvl4pPr marL="1828480" algn="l" rtl="0" fontAlgn="base">
              <a:spcBef>
                <a:spcPct val="0"/>
              </a:spcBef>
              <a:spcAft>
                <a:spcPct val="0"/>
              </a:spcAft>
              <a:defRPr kern="1200">
                <a:solidFill>
                  <a:schemeClr val="lt1"/>
                </a:solidFill>
                <a:latin typeface="+mn-lt"/>
                <a:ea typeface="+mn-ea"/>
                <a:cs typeface="+mn-cs"/>
              </a:defRPr>
            </a:lvl4pPr>
            <a:lvl5pPr marL="2437973" algn="l" rtl="0" fontAlgn="base">
              <a:spcBef>
                <a:spcPct val="0"/>
              </a:spcBef>
              <a:spcAft>
                <a:spcPct val="0"/>
              </a:spcAft>
              <a:defRPr kern="1200">
                <a:solidFill>
                  <a:schemeClr val="lt1"/>
                </a:solidFill>
                <a:latin typeface="+mn-lt"/>
                <a:ea typeface="+mn-ea"/>
                <a:cs typeface="+mn-cs"/>
              </a:defRPr>
            </a:lvl5pPr>
            <a:lvl6pPr marL="3047467" algn="l" defTabSz="1218987" rtl="0" eaLnBrk="1" latinLnBrk="0" hangingPunct="1">
              <a:defRPr kern="1200">
                <a:solidFill>
                  <a:schemeClr val="lt1"/>
                </a:solidFill>
                <a:latin typeface="+mn-lt"/>
                <a:ea typeface="+mn-ea"/>
                <a:cs typeface="+mn-cs"/>
              </a:defRPr>
            </a:lvl6pPr>
            <a:lvl7pPr marL="3656960" algn="l" defTabSz="1218987" rtl="0" eaLnBrk="1" latinLnBrk="0" hangingPunct="1">
              <a:defRPr kern="1200">
                <a:solidFill>
                  <a:schemeClr val="lt1"/>
                </a:solidFill>
                <a:latin typeface="+mn-lt"/>
                <a:ea typeface="+mn-ea"/>
                <a:cs typeface="+mn-cs"/>
              </a:defRPr>
            </a:lvl7pPr>
            <a:lvl8pPr marL="4266453" algn="l" defTabSz="1218987" rtl="0" eaLnBrk="1" latinLnBrk="0" hangingPunct="1">
              <a:defRPr kern="1200">
                <a:solidFill>
                  <a:schemeClr val="lt1"/>
                </a:solidFill>
                <a:latin typeface="+mn-lt"/>
                <a:ea typeface="+mn-ea"/>
                <a:cs typeface="+mn-cs"/>
              </a:defRPr>
            </a:lvl8pPr>
            <a:lvl9pPr marL="4875947" algn="l" defTabSz="1218987" rtl="0" eaLnBrk="1" latinLnBrk="0" hangingPunct="1">
              <a:defRPr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12128998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a:hlinkClick r:id="" action="ppaction://media"/>
            <a:extLst>
              <a:ext uri="{FF2B5EF4-FFF2-40B4-BE49-F238E27FC236}">
                <a16:creationId xmlns:a16="http://schemas.microsoft.com/office/drawing/2014/main" id="{79E0A694-B3C8-4FE1-848B-C5C3388A042B}"/>
              </a:ext>
            </a:extLst>
          </p:cNvPr>
          <p:cNvPicPr>
            <a:picLocks noRot="1" noChangeAspect="1"/>
          </p:cNvPicPr>
          <p:nvPr>
            <a:videoFile r:link="rId1"/>
          </p:nvPr>
        </p:nvPicPr>
        <p:blipFill>
          <a:blip r:embed="rId3"/>
          <a:stretch>
            <a:fillRect/>
          </a:stretch>
        </p:blipFill>
        <p:spPr>
          <a:xfrm>
            <a:off x="1404950" y="735322"/>
            <a:ext cx="9108424" cy="5654303"/>
          </a:xfrm>
          <a:prstGeom prst="rect">
            <a:avLst/>
          </a:prstGeom>
        </p:spPr>
      </p:pic>
      <p:sp>
        <p:nvSpPr>
          <p:cNvPr id="4" name="Text Placeholder 3">
            <a:extLst>
              <a:ext uri="{FF2B5EF4-FFF2-40B4-BE49-F238E27FC236}">
                <a16:creationId xmlns:a16="http://schemas.microsoft.com/office/drawing/2014/main" id="{FFF8501D-DCFF-44F1-91C9-71C983F4DD18}"/>
              </a:ext>
            </a:extLst>
          </p:cNvPr>
          <p:cNvSpPr>
            <a:spLocks noGrp="1"/>
          </p:cNvSpPr>
          <p:nvPr>
            <p:ph type="body" sz="quarter" idx="10"/>
          </p:nvPr>
        </p:nvSpPr>
        <p:spPr>
          <a:xfrm>
            <a:off x="346208" y="285495"/>
            <a:ext cx="11225908" cy="365760"/>
          </a:xfrm>
        </p:spPr>
        <p:txBody>
          <a:bodyPr/>
          <a:lstStyle/>
          <a:p>
            <a:r>
              <a:rPr lang="en-US" dirty="0"/>
              <a:t>L10 Platform Video Overview</a:t>
            </a:r>
          </a:p>
        </p:txBody>
      </p:sp>
      <p:sp>
        <p:nvSpPr>
          <p:cNvPr id="5" name="Rectangle 4">
            <a:extLst>
              <a:ext uri="{FF2B5EF4-FFF2-40B4-BE49-F238E27FC236}">
                <a16:creationId xmlns:a16="http://schemas.microsoft.com/office/drawing/2014/main" id="{263EE404-7030-408F-AEFA-E2BD4BC607C9}"/>
              </a:ext>
            </a:extLst>
          </p:cNvPr>
          <p:cNvSpPr/>
          <p:nvPr/>
        </p:nvSpPr>
        <p:spPr>
          <a:xfrm>
            <a:off x="157316" y="6473692"/>
            <a:ext cx="3215148" cy="3657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609493" algn="l" rtl="0" fontAlgn="base">
              <a:spcBef>
                <a:spcPct val="0"/>
              </a:spcBef>
              <a:spcAft>
                <a:spcPct val="0"/>
              </a:spcAft>
              <a:defRPr kern="1200">
                <a:solidFill>
                  <a:schemeClr val="lt1"/>
                </a:solidFill>
                <a:latin typeface="+mn-lt"/>
                <a:ea typeface="+mn-ea"/>
                <a:cs typeface="+mn-cs"/>
              </a:defRPr>
            </a:lvl2pPr>
            <a:lvl3pPr marL="1218987" algn="l" rtl="0" fontAlgn="base">
              <a:spcBef>
                <a:spcPct val="0"/>
              </a:spcBef>
              <a:spcAft>
                <a:spcPct val="0"/>
              </a:spcAft>
              <a:defRPr kern="1200">
                <a:solidFill>
                  <a:schemeClr val="lt1"/>
                </a:solidFill>
                <a:latin typeface="+mn-lt"/>
                <a:ea typeface="+mn-ea"/>
                <a:cs typeface="+mn-cs"/>
              </a:defRPr>
            </a:lvl3pPr>
            <a:lvl4pPr marL="1828480" algn="l" rtl="0" fontAlgn="base">
              <a:spcBef>
                <a:spcPct val="0"/>
              </a:spcBef>
              <a:spcAft>
                <a:spcPct val="0"/>
              </a:spcAft>
              <a:defRPr kern="1200">
                <a:solidFill>
                  <a:schemeClr val="lt1"/>
                </a:solidFill>
                <a:latin typeface="+mn-lt"/>
                <a:ea typeface="+mn-ea"/>
                <a:cs typeface="+mn-cs"/>
              </a:defRPr>
            </a:lvl4pPr>
            <a:lvl5pPr marL="2437973" algn="l" rtl="0" fontAlgn="base">
              <a:spcBef>
                <a:spcPct val="0"/>
              </a:spcBef>
              <a:spcAft>
                <a:spcPct val="0"/>
              </a:spcAft>
              <a:defRPr kern="1200">
                <a:solidFill>
                  <a:schemeClr val="lt1"/>
                </a:solidFill>
                <a:latin typeface="+mn-lt"/>
                <a:ea typeface="+mn-ea"/>
                <a:cs typeface="+mn-cs"/>
              </a:defRPr>
            </a:lvl5pPr>
            <a:lvl6pPr marL="3047467" algn="l" defTabSz="1218987" rtl="0" eaLnBrk="1" latinLnBrk="0" hangingPunct="1">
              <a:defRPr kern="1200">
                <a:solidFill>
                  <a:schemeClr val="lt1"/>
                </a:solidFill>
                <a:latin typeface="+mn-lt"/>
                <a:ea typeface="+mn-ea"/>
                <a:cs typeface="+mn-cs"/>
              </a:defRPr>
            </a:lvl6pPr>
            <a:lvl7pPr marL="3656960" algn="l" defTabSz="1218987" rtl="0" eaLnBrk="1" latinLnBrk="0" hangingPunct="1">
              <a:defRPr kern="1200">
                <a:solidFill>
                  <a:schemeClr val="lt1"/>
                </a:solidFill>
                <a:latin typeface="+mn-lt"/>
                <a:ea typeface="+mn-ea"/>
                <a:cs typeface="+mn-cs"/>
              </a:defRPr>
            </a:lvl7pPr>
            <a:lvl8pPr marL="4266453" algn="l" defTabSz="1218987" rtl="0" eaLnBrk="1" latinLnBrk="0" hangingPunct="1">
              <a:defRPr kern="1200">
                <a:solidFill>
                  <a:schemeClr val="lt1"/>
                </a:solidFill>
                <a:latin typeface="+mn-lt"/>
                <a:ea typeface="+mn-ea"/>
                <a:cs typeface="+mn-cs"/>
              </a:defRPr>
            </a:lvl8pPr>
            <a:lvl9pPr marL="4875947" algn="l" defTabSz="1218987" rtl="0" eaLnBrk="1" latinLnBrk="0" hangingPunct="1">
              <a:defRPr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3434540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4294967295"/>
          </p:nvPr>
        </p:nvPicPr>
        <p:blipFill rotWithShape="1">
          <a:blip r:embed="rId3" cstate="screen">
            <a:extLst>
              <a:ext uri="{28A0092B-C50C-407E-A947-70E740481C1C}">
                <a14:useLocalDpi xmlns:a14="http://schemas.microsoft.com/office/drawing/2010/main" val="0"/>
              </a:ext>
            </a:extLst>
          </a:blip>
          <a:srcRect l="22138" r="17755"/>
          <a:stretch/>
        </p:blipFill>
        <p:spPr>
          <a:xfrm>
            <a:off x="563850" y="498349"/>
            <a:ext cx="5521919" cy="6124575"/>
          </a:xfrm>
        </p:spPr>
      </p:pic>
      <p:pic>
        <p:nvPicPr>
          <p:cNvPr id="5" name="Picture 4"/>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6161769" y="1710092"/>
            <a:ext cx="5463206" cy="3719031"/>
          </a:xfrm>
          <a:prstGeom prst="rect">
            <a:avLst/>
          </a:prstGeom>
        </p:spPr>
      </p:pic>
      <p:sp>
        <p:nvSpPr>
          <p:cNvPr id="8" name="TextBox 7"/>
          <p:cNvSpPr txBox="1"/>
          <p:nvPr/>
        </p:nvSpPr>
        <p:spPr>
          <a:xfrm>
            <a:off x="1390965" y="1230853"/>
            <a:ext cx="2043269" cy="584775"/>
          </a:xfrm>
          <a:prstGeom prst="rect">
            <a:avLst/>
          </a:prstGeom>
          <a:noFill/>
        </p:spPr>
        <p:txBody>
          <a:bodyPr wrap="square" rtlCol="0">
            <a:spAutoFit/>
          </a:bodyPr>
          <a:lstStyle/>
          <a:p>
            <a:r>
              <a:rPr lang="en-US" sz="1600" dirty="0"/>
              <a:t>Ambient Light Sensor</a:t>
            </a:r>
          </a:p>
        </p:txBody>
      </p:sp>
      <p:sp>
        <p:nvSpPr>
          <p:cNvPr id="9" name="TextBox 8"/>
          <p:cNvSpPr txBox="1"/>
          <p:nvPr/>
        </p:nvSpPr>
        <p:spPr>
          <a:xfrm>
            <a:off x="2956901" y="1230854"/>
            <a:ext cx="1412935" cy="584775"/>
          </a:xfrm>
          <a:prstGeom prst="rect">
            <a:avLst/>
          </a:prstGeom>
          <a:noFill/>
        </p:spPr>
        <p:txBody>
          <a:bodyPr wrap="square" rtlCol="0">
            <a:spAutoFit/>
          </a:bodyPr>
          <a:lstStyle/>
          <a:p>
            <a:r>
              <a:rPr lang="en-US" sz="1600" dirty="0"/>
              <a:t>2 MP Camera</a:t>
            </a:r>
          </a:p>
        </p:txBody>
      </p:sp>
      <p:sp>
        <p:nvSpPr>
          <p:cNvPr id="10" name="TextBox 9"/>
          <p:cNvSpPr txBox="1"/>
          <p:nvPr/>
        </p:nvSpPr>
        <p:spPr>
          <a:xfrm>
            <a:off x="8686007" y="1240244"/>
            <a:ext cx="1491085" cy="584775"/>
          </a:xfrm>
          <a:prstGeom prst="rect">
            <a:avLst/>
          </a:prstGeom>
          <a:noFill/>
        </p:spPr>
        <p:txBody>
          <a:bodyPr wrap="square" rtlCol="0">
            <a:spAutoFit/>
          </a:bodyPr>
          <a:lstStyle/>
          <a:p>
            <a:r>
              <a:rPr lang="en-US" sz="1600" dirty="0"/>
              <a:t>13 MP Camera</a:t>
            </a:r>
          </a:p>
        </p:txBody>
      </p:sp>
      <p:sp>
        <p:nvSpPr>
          <p:cNvPr id="11" name="TextBox 10"/>
          <p:cNvSpPr txBox="1"/>
          <p:nvPr/>
        </p:nvSpPr>
        <p:spPr>
          <a:xfrm>
            <a:off x="11193057" y="3786444"/>
            <a:ext cx="891679" cy="338554"/>
          </a:xfrm>
          <a:prstGeom prst="rect">
            <a:avLst/>
          </a:prstGeom>
          <a:noFill/>
        </p:spPr>
        <p:txBody>
          <a:bodyPr wrap="square" rtlCol="0">
            <a:spAutoFit/>
          </a:bodyPr>
          <a:lstStyle/>
          <a:p>
            <a:r>
              <a:rPr lang="en-US" sz="1600" dirty="0"/>
              <a:t>NFC</a:t>
            </a:r>
          </a:p>
        </p:txBody>
      </p:sp>
      <p:sp>
        <p:nvSpPr>
          <p:cNvPr id="12" name="TextBox 11"/>
          <p:cNvSpPr txBox="1"/>
          <p:nvPr/>
        </p:nvSpPr>
        <p:spPr>
          <a:xfrm>
            <a:off x="7250434" y="5425551"/>
            <a:ext cx="1483181" cy="830997"/>
          </a:xfrm>
          <a:prstGeom prst="rect">
            <a:avLst/>
          </a:prstGeom>
          <a:noFill/>
        </p:spPr>
        <p:txBody>
          <a:bodyPr wrap="square" rtlCol="0">
            <a:spAutoFit/>
          </a:bodyPr>
          <a:lstStyle/>
          <a:p>
            <a:r>
              <a:rPr lang="en-US" sz="1600" dirty="0"/>
              <a:t>Hot Swappable Battery</a:t>
            </a:r>
          </a:p>
        </p:txBody>
      </p:sp>
      <p:sp>
        <p:nvSpPr>
          <p:cNvPr id="13" name="TextBox 12"/>
          <p:cNvSpPr txBox="1"/>
          <p:nvPr/>
        </p:nvSpPr>
        <p:spPr>
          <a:xfrm>
            <a:off x="10322994" y="5449573"/>
            <a:ext cx="1275555" cy="830997"/>
          </a:xfrm>
          <a:prstGeom prst="rect">
            <a:avLst/>
          </a:prstGeom>
          <a:noFill/>
        </p:spPr>
        <p:txBody>
          <a:bodyPr wrap="square" rtlCol="0">
            <a:spAutoFit/>
          </a:bodyPr>
          <a:lstStyle/>
          <a:p>
            <a:r>
              <a:rPr lang="en-US" sz="1600" dirty="0"/>
              <a:t>Expansion Module Port</a:t>
            </a:r>
          </a:p>
        </p:txBody>
      </p:sp>
      <p:sp>
        <p:nvSpPr>
          <p:cNvPr id="14" name="TextBox 13"/>
          <p:cNvSpPr txBox="1"/>
          <p:nvPr/>
        </p:nvSpPr>
        <p:spPr>
          <a:xfrm>
            <a:off x="2744174" y="5815638"/>
            <a:ext cx="1661974" cy="338554"/>
          </a:xfrm>
          <a:prstGeom prst="rect">
            <a:avLst/>
          </a:prstGeom>
          <a:noFill/>
        </p:spPr>
        <p:txBody>
          <a:bodyPr wrap="square" rtlCol="0">
            <a:spAutoFit/>
          </a:bodyPr>
          <a:lstStyle/>
          <a:p>
            <a:r>
              <a:rPr lang="en-US" sz="1600" dirty="0"/>
              <a:t>Home Button</a:t>
            </a:r>
          </a:p>
        </p:txBody>
      </p:sp>
      <p:sp>
        <p:nvSpPr>
          <p:cNvPr id="15" name="TextBox 14"/>
          <p:cNvSpPr txBox="1"/>
          <p:nvPr/>
        </p:nvSpPr>
        <p:spPr>
          <a:xfrm>
            <a:off x="5457548" y="2021800"/>
            <a:ext cx="1682279" cy="584775"/>
          </a:xfrm>
          <a:prstGeom prst="rect">
            <a:avLst/>
          </a:prstGeom>
          <a:noFill/>
        </p:spPr>
        <p:txBody>
          <a:bodyPr wrap="square" rtlCol="0">
            <a:spAutoFit/>
          </a:bodyPr>
          <a:lstStyle/>
          <a:p>
            <a:r>
              <a:rPr lang="en-US" sz="1600" dirty="0"/>
              <a:t>Fingerprint Reader</a:t>
            </a:r>
          </a:p>
        </p:txBody>
      </p:sp>
      <p:cxnSp>
        <p:nvCxnSpPr>
          <p:cNvPr id="3" name="Straight Arrow Connector 2"/>
          <p:cNvCxnSpPr/>
          <p:nvPr/>
        </p:nvCxnSpPr>
        <p:spPr>
          <a:xfrm>
            <a:off x="2716908" y="1553935"/>
            <a:ext cx="239992" cy="71792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3196959" y="1812703"/>
            <a:ext cx="119253" cy="4809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4169832" y="1213287"/>
            <a:ext cx="1511885" cy="584775"/>
          </a:xfrm>
          <a:prstGeom prst="rect">
            <a:avLst/>
          </a:prstGeom>
          <a:noFill/>
        </p:spPr>
        <p:txBody>
          <a:bodyPr wrap="square" rtlCol="0">
            <a:spAutoFit/>
          </a:bodyPr>
          <a:lstStyle/>
          <a:p>
            <a:r>
              <a:rPr lang="en-US" sz="1600" dirty="0"/>
              <a:t>Array Microphones</a:t>
            </a:r>
          </a:p>
        </p:txBody>
      </p:sp>
      <p:cxnSp>
        <p:nvCxnSpPr>
          <p:cNvPr id="19" name="Straight Arrow Connector 18"/>
          <p:cNvCxnSpPr/>
          <p:nvPr/>
        </p:nvCxnSpPr>
        <p:spPr>
          <a:xfrm flipH="1" flipV="1">
            <a:off x="3663367" y="2351664"/>
            <a:ext cx="74115" cy="2506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3737482" y="1812703"/>
            <a:ext cx="504259" cy="797027"/>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flipH="1" flipV="1">
            <a:off x="2858556" y="2364672"/>
            <a:ext cx="878927" cy="24505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a:stCxn id="14" idx="0"/>
          </p:cNvCxnSpPr>
          <p:nvPr/>
        </p:nvCxnSpPr>
        <p:spPr>
          <a:xfrm flipH="1" flipV="1">
            <a:off x="3570055" y="5035465"/>
            <a:ext cx="5106" cy="78017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flipH="1">
            <a:off x="5236240" y="2609729"/>
            <a:ext cx="504259" cy="13153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7573362" y="1248415"/>
            <a:ext cx="1220251" cy="584775"/>
          </a:xfrm>
          <a:prstGeom prst="rect">
            <a:avLst/>
          </a:prstGeom>
          <a:noFill/>
        </p:spPr>
        <p:txBody>
          <a:bodyPr wrap="square" rtlCol="0">
            <a:spAutoFit/>
          </a:bodyPr>
          <a:lstStyle/>
          <a:p>
            <a:r>
              <a:rPr lang="en-US" sz="1600" dirty="0"/>
              <a:t>Flash / Torch</a:t>
            </a:r>
          </a:p>
        </p:txBody>
      </p:sp>
      <p:sp>
        <p:nvSpPr>
          <p:cNvPr id="47" name="TextBox 46"/>
          <p:cNvSpPr txBox="1"/>
          <p:nvPr/>
        </p:nvSpPr>
        <p:spPr>
          <a:xfrm>
            <a:off x="5634622" y="3151400"/>
            <a:ext cx="1174911" cy="276927"/>
          </a:xfrm>
          <a:prstGeom prst="rect">
            <a:avLst/>
          </a:prstGeom>
          <a:noFill/>
        </p:spPr>
        <p:txBody>
          <a:bodyPr wrap="square" rtlCol="0">
            <a:spAutoFit/>
          </a:bodyPr>
          <a:lstStyle/>
          <a:p>
            <a:r>
              <a:rPr lang="en-US" sz="1200" dirty="0"/>
              <a:t>Charging</a:t>
            </a:r>
          </a:p>
        </p:txBody>
      </p:sp>
      <p:sp>
        <p:nvSpPr>
          <p:cNvPr id="48" name="TextBox 47"/>
          <p:cNvSpPr txBox="1"/>
          <p:nvPr/>
        </p:nvSpPr>
        <p:spPr>
          <a:xfrm>
            <a:off x="5634622" y="2887220"/>
            <a:ext cx="1199407" cy="276927"/>
          </a:xfrm>
          <a:prstGeom prst="rect">
            <a:avLst/>
          </a:prstGeom>
          <a:noFill/>
        </p:spPr>
        <p:txBody>
          <a:bodyPr wrap="square" rtlCol="0">
            <a:spAutoFit/>
          </a:bodyPr>
          <a:lstStyle/>
          <a:p>
            <a:r>
              <a:rPr lang="en-US" sz="1200" dirty="0"/>
              <a:t>Power</a:t>
            </a:r>
          </a:p>
        </p:txBody>
      </p:sp>
      <p:sp>
        <p:nvSpPr>
          <p:cNvPr id="50" name="TextBox 49"/>
          <p:cNvSpPr txBox="1"/>
          <p:nvPr/>
        </p:nvSpPr>
        <p:spPr>
          <a:xfrm>
            <a:off x="5634622" y="3678793"/>
            <a:ext cx="1174911" cy="461545"/>
          </a:xfrm>
          <a:prstGeom prst="rect">
            <a:avLst/>
          </a:prstGeom>
          <a:noFill/>
        </p:spPr>
        <p:txBody>
          <a:bodyPr wrap="square" rtlCol="0">
            <a:spAutoFit/>
          </a:bodyPr>
          <a:lstStyle/>
          <a:p>
            <a:r>
              <a:rPr lang="en-US" sz="1200" dirty="0"/>
              <a:t>Hard Shutoff button</a:t>
            </a:r>
          </a:p>
        </p:txBody>
      </p:sp>
      <p:cxnSp>
        <p:nvCxnSpPr>
          <p:cNvPr id="52" name="Straight Arrow Connector 51"/>
          <p:cNvCxnSpPr/>
          <p:nvPr/>
        </p:nvCxnSpPr>
        <p:spPr>
          <a:xfrm flipH="1" flipV="1">
            <a:off x="5332264" y="3096938"/>
            <a:ext cx="292320" cy="366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9" name="TextBox 48"/>
          <p:cNvSpPr txBox="1"/>
          <p:nvPr/>
        </p:nvSpPr>
        <p:spPr>
          <a:xfrm>
            <a:off x="5634622" y="3422174"/>
            <a:ext cx="1174911" cy="276927"/>
          </a:xfrm>
          <a:prstGeom prst="rect">
            <a:avLst/>
          </a:prstGeom>
          <a:noFill/>
        </p:spPr>
        <p:txBody>
          <a:bodyPr wrap="square" rtlCol="0">
            <a:spAutoFit/>
          </a:bodyPr>
          <a:lstStyle/>
          <a:p>
            <a:r>
              <a:rPr lang="en-US" sz="1200" dirty="0"/>
              <a:t>SSD activity</a:t>
            </a:r>
          </a:p>
        </p:txBody>
      </p:sp>
      <p:cxnSp>
        <p:nvCxnSpPr>
          <p:cNvPr id="71" name="Straight Arrow Connector 70"/>
          <p:cNvCxnSpPr/>
          <p:nvPr/>
        </p:nvCxnSpPr>
        <p:spPr>
          <a:xfrm flipH="1" flipV="1">
            <a:off x="5368299" y="3312326"/>
            <a:ext cx="292320" cy="366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2" name="Straight Arrow Connector 71"/>
          <p:cNvCxnSpPr/>
          <p:nvPr/>
        </p:nvCxnSpPr>
        <p:spPr>
          <a:xfrm flipH="1" flipV="1">
            <a:off x="5404821" y="3510485"/>
            <a:ext cx="292320" cy="366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3" name="Straight Arrow Connector 72"/>
          <p:cNvCxnSpPr/>
          <p:nvPr/>
        </p:nvCxnSpPr>
        <p:spPr>
          <a:xfrm flipH="1" flipV="1">
            <a:off x="5433838" y="3720886"/>
            <a:ext cx="292320" cy="366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6" name="Straight Arrow Connector 75"/>
          <p:cNvCxnSpPr/>
          <p:nvPr/>
        </p:nvCxnSpPr>
        <p:spPr>
          <a:xfrm flipH="1">
            <a:off x="8846126" y="1812703"/>
            <a:ext cx="187403" cy="39851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8" name="Straight Arrow Connector 77"/>
          <p:cNvCxnSpPr>
            <a:stCxn id="46" idx="2"/>
          </p:cNvCxnSpPr>
          <p:nvPr/>
        </p:nvCxnSpPr>
        <p:spPr>
          <a:xfrm>
            <a:off x="8183488" y="1833190"/>
            <a:ext cx="352681" cy="4388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0" name="Straight Arrow Connector 79"/>
          <p:cNvCxnSpPr/>
          <p:nvPr/>
        </p:nvCxnSpPr>
        <p:spPr>
          <a:xfrm flipV="1">
            <a:off x="7777617" y="3955721"/>
            <a:ext cx="0" cy="166080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3" name="Straight Arrow Connector 82"/>
          <p:cNvCxnSpPr/>
          <p:nvPr/>
        </p:nvCxnSpPr>
        <p:spPr>
          <a:xfrm flipV="1">
            <a:off x="10440296" y="4786125"/>
            <a:ext cx="0" cy="63942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4" name="TextBox 83"/>
          <p:cNvSpPr txBox="1"/>
          <p:nvPr/>
        </p:nvSpPr>
        <p:spPr>
          <a:xfrm>
            <a:off x="8508728" y="5345593"/>
            <a:ext cx="1720934" cy="584775"/>
          </a:xfrm>
          <a:prstGeom prst="rect">
            <a:avLst/>
          </a:prstGeom>
          <a:noFill/>
        </p:spPr>
        <p:txBody>
          <a:bodyPr wrap="square" rtlCol="0">
            <a:spAutoFit/>
          </a:bodyPr>
          <a:lstStyle/>
          <a:p>
            <a:r>
              <a:rPr lang="en-US" sz="1600" dirty="0"/>
              <a:t>Pass Through Antenna</a:t>
            </a:r>
          </a:p>
        </p:txBody>
      </p:sp>
      <p:cxnSp>
        <p:nvCxnSpPr>
          <p:cNvPr id="86" name="Straight Arrow Connector 85"/>
          <p:cNvCxnSpPr/>
          <p:nvPr/>
        </p:nvCxnSpPr>
        <p:spPr>
          <a:xfrm flipV="1">
            <a:off x="8748447" y="3209011"/>
            <a:ext cx="0" cy="208444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8" name="Straight Arrow Connector 87"/>
          <p:cNvCxnSpPr/>
          <p:nvPr/>
        </p:nvCxnSpPr>
        <p:spPr>
          <a:xfrm flipH="1">
            <a:off x="10306181" y="3955721"/>
            <a:ext cx="866895" cy="6465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2" name="TextBox 91"/>
          <p:cNvSpPr txBox="1"/>
          <p:nvPr/>
        </p:nvSpPr>
        <p:spPr>
          <a:xfrm>
            <a:off x="5061313" y="5515022"/>
            <a:ext cx="1661974" cy="338554"/>
          </a:xfrm>
          <a:prstGeom prst="rect">
            <a:avLst/>
          </a:prstGeom>
          <a:noFill/>
        </p:spPr>
        <p:txBody>
          <a:bodyPr wrap="square" rtlCol="0">
            <a:spAutoFit/>
          </a:bodyPr>
          <a:lstStyle/>
          <a:p>
            <a:r>
              <a:rPr lang="en-US" sz="1600" dirty="0"/>
              <a:t>Stylus Garage</a:t>
            </a:r>
          </a:p>
        </p:txBody>
      </p:sp>
      <p:cxnSp>
        <p:nvCxnSpPr>
          <p:cNvPr id="94" name="Straight Arrow Connector 93"/>
          <p:cNvCxnSpPr/>
          <p:nvPr/>
        </p:nvCxnSpPr>
        <p:spPr>
          <a:xfrm flipV="1">
            <a:off x="5880137" y="3716230"/>
            <a:ext cx="871349" cy="173334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21" name="Picture 20">
            <a:extLst>
              <a:ext uri="{FF2B5EF4-FFF2-40B4-BE49-F238E27FC236}">
                <a16:creationId xmlns:a16="http://schemas.microsoft.com/office/drawing/2014/main" id="{C0F3424F-EADE-4030-873E-E6811D8B606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49185" y="162927"/>
            <a:ext cx="4572009" cy="810770"/>
          </a:xfrm>
          <a:prstGeom prst="rect">
            <a:avLst/>
          </a:prstGeom>
        </p:spPr>
      </p:pic>
      <p:sp>
        <p:nvSpPr>
          <p:cNvPr id="39" name="Rectangle 38">
            <a:extLst>
              <a:ext uri="{FF2B5EF4-FFF2-40B4-BE49-F238E27FC236}">
                <a16:creationId xmlns:a16="http://schemas.microsoft.com/office/drawing/2014/main" id="{AA690189-0531-4867-A928-99CB207EA666}"/>
              </a:ext>
            </a:extLst>
          </p:cNvPr>
          <p:cNvSpPr/>
          <p:nvPr/>
        </p:nvSpPr>
        <p:spPr>
          <a:xfrm>
            <a:off x="157316" y="6473692"/>
            <a:ext cx="3215148" cy="3657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609493" algn="l" rtl="0" fontAlgn="base">
              <a:spcBef>
                <a:spcPct val="0"/>
              </a:spcBef>
              <a:spcAft>
                <a:spcPct val="0"/>
              </a:spcAft>
              <a:defRPr kern="1200">
                <a:solidFill>
                  <a:schemeClr val="lt1"/>
                </a:solidFill>
                <a:latin typeface="+mn-lt"/>
                <a:ea typeface="+mn-ea"/>
                <a:cs typeface="+mn-cs"/>
              </a:defRPr>
            </a:lvl2pPr>
            <a:lvl3pPr marL="1218987" algn="l" rtl="0" fontAlgn="base">
              <a:spcBef>
                <a:spcPct val="0"/>
              </a:spcBef>
              <a:spcAft>
                <a:spcPct val="0"/>
              </a:spcAft>
              <a:defRPr kern="1200">
                <a:solidFill>
                  <a:schemeClr val="lt1"/>
                </a:solidFill>
                <a:latin typeface="+mn-lt"/>
                <a:ea typeface="+mn-ea"/>
                <a:cs typeface="+mn-cs"/>
              </a:defRPr>
            </a:lvl3pPr>
            <a:lvl4pPr marL="1828480" algn="l" rtl="0" fontAlgn="base">
              <a:spcBef>
                <a:spcPct val="0"/>
              </a:spcBef>
              <a:spcAft>
                <a:spcPct val="0"/>
              </a:spcAft>
              <a:defRPr kern="1200">
                <a:solidFill>
                  <a:schemeClr val="lt1"/>
                </a:solidFill>
                <a:latin typeface="+mn-lt"/>
                <a:ea typeface="+mn-ea"/>
                <a:cs typeface="+mn-cs"/>
              </a:defRPr>
            </a:lvl4pPr>
            <a:lvl5pPr marL="2437973" algn="l" rtl="0" fontAlgn="base">
              <a:spcBef>
                <a:spcPct val="0"/>
              </a:spcBef>
              <a:spcAft>
                <a:spcPct val="0"/>
              </a:spcAft>
              <a:defRPr kern="1200">
                <a:solidFill>
                  <a:schemeClr val="lt1"/>
                </a:solidFill>
                <a:latin typeface="+mn-lt"/>
                <a:ea typeface="+mn-ea"/>
                <a:cs typeface="+mn-cs"/>
              </a:defRPr>
            </a:lvl5pPr>
            <a:lvl6pPr marL="3047467" algn="l" defTabSz="1218987" rtl="0" eaLnBrk="1" latinLnBrk="0" hangingPunct="1">
              <a:defRPr kern="1200">
                <a:solidFill>
                  <a:schemeClr val="lt1"/>
                </a:solidFill>
                <a:latin typeface="+mn-lt"/>
                <a:ea typeface="+mn-ea"/>
                <a:cs typeface="+mn-cs"/>
              </a:defRPr>
            </a:lvl6pPr>
            <a:lvl7pPr marL="3656960" algn="l" defTabSz="1218987" rtl="0" eaLnBrk="1" latinLnBrk="0" hangingPunct="1">
              <a:defRPr kern="1200">
                <a:solidFill>
                  <a:schemeClr val="lt1"/>
                </a:solidFill>
                <a:latin typeface="+mn-lt"/>
                <a:ea typeface="+mn-ea"/>
                <a:cs typeface="+mn-cs"/>
              </a:defRPr>
            </a:lvl7pPr>
            <a:lvl8pPr marL="4266453" algn="l" defTabSz="1218987" rtl="0" eaLnBrk="1" latinLnBrk="0" hangingPunct="1">
              <a:defRPr kern="1200">
                <a:solidFill>
                  <a:schemeClr val="lt1"/>
                </a:solidFill>
                <a:latin typeface="+mn-lt"/>
                <a:ea typeface="+mn-ea"/>
                <a:cs typeface="+mn-cs"/>
              </a:defRPr>
            </a:lvl8pPr>
            <a:lvl9pPr marL="4875947" algn="l" defTabSz="1218987" rtl="0" eaLnBrk="1" latinLnBrk="0" hangingPunct="1">
              <a:defRPr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835562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4294967295"/>
          </p:nvPr>
        </p:nvPicPr>
        <p:blipFill>
          <a:blip r:embed="rId3" cstate="screen">
            <a:extLst>
              <a:ext uri="{28A0092B-C50C-407E-A947-70E740481C1C}">
                <a14:useLocalDpi xmlns:a14="http://schemas.microsoft.com/office/drawing/2010/main" val="0"/>
              </a:ext>
            </a:extLst>
          </a:blip>
          <a:stretch>
            <a:fillRect/>
          </a:stretch>
        </p:blipFill>
        <p:spPr>
          <a:xfrm>
            <a:off x="3063501" y="1749425"/>
            <a:ext cx="5022850" cy="3349625"/>
          </a:xfrm>
        </p:spPr>
      </p:pic>
      <p:sp>
        <p:nvSpPr>
          <p:cNvPr id="9" name="TextBox 8"/>
          <p:cNvSpPr txBox="1"/>
          <p:nvPr/>
        </p:nvSpPr>
        <p:spPr>
          <a:xfrm>
            <a:off x="532215" y="1757796"/>
            <a:ext cx="1204825" cy="923090"/>
          </a:xfrm>
          <a:prstGeom prst="rect">
            <a:avLst/>
          </a:prstGeom>
          <a:noFill/>
        </p:spPr>
        <p:txBody>
          <a:bodyPr wrap="square" rtlCol="0">
            <a:spAutoFit/>
          </a:bodyPr>
          <a:lstStyle/>
          <a:p>
            <a:r>
              <a:rPr lang="en-US" dirty="0"/>
              <a:t>DC In &amp; RJ-45 Port</a:t>
            </a:r>
          </a:p>
        </p:txBody>
      </p:sp>
      <p:sp>
        <p:nvSpPr>
          <p:cNvPr id="14" name="TextBox 13"/>
          <p:cNvSpPr txBox="1"/>
          <p:nvPr/>
        </p:nvSpPr>
        <p:spPr>
          <a:xfrm>
            <a:off x="4986319" y="5681756"/>
            <a:ext cx="2130355" cy="373127"/>
          </a:xfrm>
          <a:prstGeom prst="rect">
            <a:avLst/>
          </a:prstGeom>
          <a:noFill/>
        </p:spPr>
        <p:txBody>
          <a:bodyPr wrap="square" rtlCol="0">
            <a:spAutoFit/>
          </a:bodyPr>
          <a:lstStyle/>
          <a:p>
            <a:r>
              <a:rPr lang="en-US" dirty="0"/>
              <a:t>Docking Port</a:t>
            </a:r>
          </a:p>
        </p:txBody>
      </p:sp>
      <p:sp>
        <p:nvSpPr>
          <p:cNvPr id="15" name="TextBox 14"/>
          <p:cNvSpPr txBox="1"/>
          <p:nvPr/>
        </p:nvSpPr>
        <p:spPr>
          <a:xfrm>
            <a:off x="482678" y="4644558"/>
            <a:ext cx="1443885" cy="923090"/>
          </a:xfrm>
          <a:prstGeom prst="rect">
            <a:avLst/>
          </a:prstGeom>
          <a:noFill/>
        </p:spPr>
        <p:txBody>
          <a:bodyPr wrap="square" rtlCol="0">
            <a:spAutoFit/>
          </a:bodyPr>
          <a:lstStyle/>
          <a:p>
            <a:r>
              <a:rPr lang="en-US" dirty="0"/>
              <a:t>HDMI-In / True Serial Port</a:t>
            </a:r>
          </a:p>
        </p:txBody>
      </p:sp>
      <p:pic>
        <p:nvPicPr>
          <p:cNvPr id="2" name="Picture 1"/>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flipV="1">
            <a:off x="3320812" y="1287755"/>
            <a:ext cx="4943936" cy="1187919"/>
          </a:xfrm>
          <a:prstGeom prst="rect">
            <a:avLst/>
          </a:prstGeom>
        </p:spPr>
      </p:pic>
      <p:pic>
        <p:nvPicPr>
          <p:cNvPr id="3" name="Picture 2"/>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rot="5400000">
            <a:off x="261805" y="2958378"/>
            <a:ext cx="4881131" cy="1126097"/>
          </a:xfrm>
          <a:prstGeom prst="rect">
            <a:avLst/>
          </a:prstGeom>
        </p:spPr>
      </p:pic>
      <p:pic>
        <p:nvPicPr>
          <p:cNvPr id="7" name="Picture 6"/>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rot="5400000" flipV="1">
            <a:off x="7059696" y="3192379"/>
            <a:ext cx="3964478" cy="1014278"/>
          </a:xfrm>
          <a:prstGeom prst="rect">
            <a:avLst/>
          </a:prstGeom>
        </p:spPr>
      </p:pic>
      <p:pic>
        <p:nvPicPr>
          <p:cNvPr id="16" name="Picture 15"/>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3329514" y="4565291"/>
            <a:ext cx="4943936" cy="957887"/>
          </a:xfrm>
          <a:prstGeom prst="rect">
            <a:avLst/>
          </a:prstGeom>
        </p:spPr>
      </p:pic>
      <p:sp>
        <p:nvSpPr>
          <p:cNvPr id="19" name="TextBox 18"/>
          <p:cNvSpPr txBox="1"/>
          <p:nvPr/>
        </p:nvSpPr>
        <p:spPr>
          <a:xfrm>
            <a:off x="9873217" y="3925879"/>
            <a:ext cx="2259513" cy="307777"/>
          </a:xfrm>
          <a:prstGeom prst="rect">
            <a:avLst/>
          </a:prstGeom>
          <a:noFill/>
        </p:spPr>
        <p:txBody>
          <a:bodyPr wrap="square" rtlCol="0">
            <a:spAutoFit/>
          </a:bodyPr>
          <a:lstStyle/>
          <a:p>
            <a:r>
              <a:rPr lang="en-US" sz="1400" dirty="0"/>
              <a:t>USB Type C/Display Port</a:t>
            </a:r>
          </a:p>
        </p:txBody>
      </p:sp>
      <p:sp>
        <p:nvSpPr>
          <p:cNvPr id="20" name="TextBox 19"/>
          <p:cNvSpPr txBox="1"/>
          <p:nvPr/>
        </p:nvSpPr>
        <p:spPr>
          <a:xfrm>
            <a:off x="9873809" y="3645844"/>
            <a:ext cx="1199407" cy="307777"/>
          </a:xfrm>
          <a:prstGeom prst="rect">
            <a:avLst/>
          </a:prstGeom>
          <a:noFill/>
        </p:spPr>
        <p:txBody>
          <a:bodyPr wrap="square" rtlCol="0">
            <a:spAutoFit/>
          </a:bodyPr>
          <a:lstStyle/>
          <a:p>
            <a:r>
              <a:rPr lang="en-US" sz="1200" dirty="0"/>
              <a:t>SD Card </a:t>
            </a:r>
            <a:r>
              <a:rPr lang="en-US" sz="1400" dirty="0"/>
              <a:t>Slot</a:t>
            </a:r>
            <a:endParaRPr lang="en-US" sz="1200" dirty="0"/>
          </a:p>
        </p:txBody>
      </p:sp>
      <p:sp>
        <p:nvSpPr>
          <p:cNvPr id="21" name="TextBox 20"/>
          <p:cNvSpPr txBox="1"/>
          <p:nvPr/>
        </p:nvSpPr>
        <p:spPr>
          <a:xfrm>
            <a:off x="9873217" y="4544894"/>
            <a:ext cx="1174911" cy="307777"/>
          </a:xfrm>
          <a:prstGeom prst="rect">
            <a:avLst/>
          </a:prstGeom>
          <a:noFill/>
        </p:spPr>
        <p:txBody>
          <a:bodyPr wrap="square" rtlCol="0">
            <a:spAutoFit/>
          </a:bodyPr>
          <a:lstStyle/>
          <a:p>
            <a:r>
              <a:rPr lang="en-US" sz="1400" dirty="0"/>
              <a:t>USB 3.0</a:t>
            </a:r>
          </a:p>
        </p:txBody>
      </p:sp>
      <p:cxnSp>
        <p:nvCxnSpPr>
          <p:cNvPr id="22" name="Straight Arrow Connector 21"/>
          <p:cNvCxnSpPr/>
          <p:nvPr/>
        </p:nvCxnSpPr>
        <p:spPr>
          <a:xfrm flipH="1" flipV="1">
            <a:off x="9080729" y="3777850"/>
            <a:ext cx="712162" cy="46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9860970" y="4232278"/>
            <a:ext cx="1174911" cy="307777"/>
          </a:xfrm>
          <a:prstGeom prst="rect">
            <a:avLst/>
          </a:prstGeom>
          <a:noFill/>
        </p:spPr>
        <p:txBody>
          <a:bodyPr wrap="square" rtlCol="0">
            <a:spAutoFit/>
          </a:bodyPr>
          <a:lstStyle/>
          <a:p>
            <a:r>
              <a:rPr lang="en-US" sz="1400" dirty="0"/>
              <a:t>USB 3.0</a:t>
            </a:r>
          </a:p>
        </p:txBody>
      </p:sp>
      <p:cxnSp>
        <p:nvCxnSpPr>
          <p:cNvPr id="28" name="Straight Arrow Connector 27"/>
          <p:cNvCxnSpPr/>
          <p:nvPr/>
        </p:nvCxnSpPr>
        <p:spPr>
          <a:xfrm flipH="1" flipV="1">
            <a:off x="9083377" y="4062845"/>
            <a:ext cx="712162" cy="46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H="1" flipV="1">
            <a:off x="9080729" y="4338884"/>
            <a:ext cx="712162" cy="46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H="1" flipV="1">
            <a:off x="9102925" y="4683358"/>
            <a:ext cx="712162" cy="46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9860970" y="4841935"/>
            <a:ext cx="1174911" cy="307777"/>
          </a:xfrm>
          <a:prstGeom prst="rect">
            <a:avLst/>
          </a:prstGeom>
          <a:noFill/>
        </p:spPr>
        <p:txBody>
          <a:bodyPr wrap="square" rtlCol="0">
            <a:spAutoFit/>
          </a:bodyPr>
          <a:lstStyle/>
          <a:p>
            <a:r>
              <a:rPr lang="en-US" sz="1400" dirty="0"/>
              <a:t>Audio Jack</a:t>
            </a:r>
          </a:p>
        </p:txBody>
      </p:sp>
      <p:cxnSp>
        <p:nvCxnSpPr>
          <p:cNvPr id="32" name="Straight Arrow Connector 31"/>
          <p:cNvCxnSpPr/>
          <p:nvPr/>
        </p:nvCxnSpPr>
        <p:spPr>
          <a:xfrm flipH="1" flipV="1">
            <a:off x="9090678" y="4980399"/>
            <a:ext cx="712162" cy="46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9913735" y="2704203"/>
            <a:ext cx="1199407" cy="307777"/>
          </a:xfrm>
          <a:prstGeom prst="rect">
            <a:avLst/>
          </a:prstGeom>
          <a:noFill/>
        </p:spPr>
        <p:txBody>
          <a:bodyPr wrap="square" rtlCol="0">
            <a:spAutoFit/>
          </a:bodyPr>
          <a:lstStyle/>
          <a:p>
            <a:r>
              <a:rPr lang="en-US" sz="1400" dirty="0"/>
              <a:t>Exhaust Fan</a:t>
            </a:r>
          </a:p>
        </p:txBody>
      </p:sp>
      <p:cxnSp>
        <p:nvCxnSpPr>
          <p:cNvPr id="34" name="Straight Arrow Connector 33"/>
          <p:cNvCxnSpPr/>
          <p:nvPr/>
        </p:nvCxnSpPr>
        <p:spPr>
          <a:xfrm flipH="1" flipV="1">
            <a:off x="9120656" y="2836209"/>
            <a:ext cx="712162" cy="46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53123" y="3098578"/>
            <a:ext cx="1411738" cy="307697"/>
          </a:xfrm>
          <a:prstGeom prst="rect">
            <a:avLst/>
          </a:prstGeom>
          <a:noFill/>
        </p:spPr>
        <p:txBody>
          <a:bodyPr wrap="square" rtlCol="0">
            <a:spAutoFit/>
          </a:bodyPr>
          <a:lstStyle/>
          <a:p>
            <a:pPr algn="r"/>
            <a:r>
              <a:rPr lang="en-US" sz="1400" dirty="0"/>
              <a:t>Volume</a:t>
            </a:r>
          </a:p>
        </p:txBody>
      </p:sp>
      <p:cxnSp>
        <p:nvCxnSpPr>
          <p:cNvPr id="36" name="Straight Arrow Connector 35"/>
          <p:cNvCxnSpPr/>
          <p:nvPr/>
        </p:nvCxnSpPr>
        <p:spPr>
          <a:xfrm>
            <a:off x="1430743" y="3237041"/>
            <a:ext cx="115309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254213" y="3512745"/>
            <a:ext cx="1199407" cy="307697"/>
          </a:xfrm>
          <a:prstGeom prst="rect">
            <a:avLst/>
          </a:prstGeom>
          <a:noFill/>
        </p:spPr>
        <p:txBody>
          <a:bodyPr wrap="square" rtlCol="0">
            <a:spAutoFit/>
          </a:bodyPr>
          <a:lstStyle/>
          <a:p>
            <a:pPr algn="r"/>
            <a:r>
              <a:rPr lang="en-US" sz="1400" dirty="0"/>
              <a:t>Ctrl/Alt/Del</a:t>
            </a:r>
          </a:p>
        </p:txBody>
      </p:sp>
      <p:sp>
        <p:nvSpPr>
          <p:cNvPr id="43" name="TextBox 42"/>
          <p:cNvSpPr txBox="1"/>
          <p:nvPr/>
        </p:nvSpPr>
        <p:spPr>
          <a:xfrm>
            <a:off x="265454" y="3795502"/>
            <a:ext cx="1199407" cy="307697"/>
          </a:xfrm>
          <a:prstGeom prst="rect">
            <a:avLst/>
          </a:prstGeom>
          <a:noFill/>
        </p:spPr>
        <p:txBody>
          <a:bodyPr wrap="square" rtlCol="0">
            <a:spAutoFit/>
          </a:bodyPr>
          <a:lstStyle/>
          <a:p>
            <a:pPr algn="r"/>
            <a:r>
              <a:rPr lang="en-US" sz="1400" dirty="0"/>
              <a:t>Power</a:t>
            </a:r>
          </a:p>
        </p:txBody>
      </p:sp>
      <p:cxnSp>
        <p:nvCxnSpPr>
          <p:cNvPr id="44" name="Straight Arrow Connector 43"/>
          <p:cNvCxnSpPr/>
          <p:nvPr/>
        </p:nvCxnSpPr>
        <p:spPr>
          <a:xfrm>
            <a:off x="1416235" y="3665097"/>
            <a:ext cx="115309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a:off x="1416238" y="3940800"/>
            <a:ext cx="115309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a:off x="1696050" y="4776186"/>
            <a:ext cx="68600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a:off x="1279259" y="2387871"/>
            <a:ext cx="1056525" cy="859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a:xfrm flipH="1" flipV="1">
            <a:off x="5603390" y="5098528"/>
            <a:ext cx="7255" cy="5832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37" name="Picture 36">
            <a:extLst>
              <a:ext uri="{FF2B5EF4-FFF2-40B4-BE49-F238E27FC236}">
                <a16:creationId xmlns:a16="http://schemas.microsoft.com/office/drawing/2014/main" id="{C6829877-0BD2-4A44-A228-8621AB30C1B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649185" y="162927"/>
            <a:ext cx="4572009" cy="810770"/>
          </a:xfrm>
          <a:prstGeom prst="rect">
            <a:avLst/>
          </a:prstGeom>
        </p:spPr>
      </p:pic>
      <p:sp>
        <p:nvSpPr>
          <p:cNvPr id="38" name="Rectangle 37">
            <a:extLst>
              <a:ext uri="{FF2B5EF4-FFF2-40B4-BE49-F238E27FC236}">
                <a16:creationId xmlns:a16="http://schemas.microsoft.com/office/drawing/2014/main" id="{C9146FAD-AC4D-4950-A9B8-2ED7875C323B}"/>
              </a:ext>
            </a:extLst>
          </p:cNvPr>
          <p:cNvSpPr/>
          <p:nvPr/>
        </p:nvSpPr>
        <p:spPr>
          <a:xfrm>
            <a:off x="157316" y="6473692"/>
            <a:ext cx="3215148" cy="3657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609493" algn="l" rtl="0" fontAlgn="base">
              <a:spcBef>
                <a:spcPct val="0"/>
              </a:spcBef>
              <a:spcAft>
                <a:spcPct val="0"/>
              </a:spcAft>
              <a:defRPr kern="1200">
                <a:solidFill>
                  <a:schemeClr val="lt1"/>
                </a:solidFill>
                <a:latin typeface="+mn-lt"/>
                <a:ea typeface="+mn-ea"/>
                <a:cs typeface="+mn-cs"/>
              </a:defRPr>
            </a:lvl2pPr>
            <a:lvl3pPr marL="1218987" algn="l" rtl="0" fontAlgn="base">
              <a:spcBef>
                <a:spcPct val="0"/>
              </a:spcBef>
              <a:spcAft>
                <a:spcPct val="0"/>
              </a:spcAft>
              <a:defRPr kern="1200">
                <a:solidFill>
                  <a:schemeClr val="lt1"/>
                </a:solidFill>
                <a:latin typeface="+mn-lt"/>
                <a:ea typeface="+mn-ea"/>
                <a:cs typeface="+mn-cs"/>
              </a:defRPr>
            </a:lvl3pPr>
            <a:lvl4pPr marL="1828480" algn="l" rtl="0" fontAlgn="base">
              <a:spcBef>
                <a:spcPct val="0"/>
              </a:spcBef>
              <a:spcAft>
                <a:spcPct val="0"/>
              </a:spcAft>
              <a:defRPr kern="1200">
                <a:solidFill>
                  <a:schemeClr val="lt1"/>
                </a:solidFill>
                <a:latin typeface="+mn-lt"/>
                <a:ea typeface="+mn-ea"/>
                <a:cs typeface="+mn-cs"/>
              </a:defRPr>
            </a:lvl4pPr>
            <a:lvl5pPr marL="2437973" algn="l" rtl="0" fontAlgn="base">
              <a:spcBef>
                <a:spcPct val="0"/>
              </a:spcBef>
              <a:spcAft>
                <a:spcPct val="0"/>
              </a:spcAft>
              <a:defRPr kern="1200">
                <a:solidFill>
                  <a:schemeClr val="lt1"/>
                </a:solidFill>
                <a:latin typeface="+mn-lt"/>
                <a:ea typeface="+mn-ea"/>
                <a:cs typeface="+mn-cs"/>
              </a:defRPr>
            </a:lvl5pPr>
            <a:lvl6pPr marL="3047467" algn="l" defTabSz="1218987" rtl="0" eaLnBrk="1" latinLnBrk="0" hangingPunct="1">
              <a:defRPr kern="1200">
                <a:solidFill>
                  <a:schemeClr val="lt1"/>
                </a:solidFill>
                <a:latin typeface="+mn-lt"/>
                <a:ea typeface="+mn-ea"/>
                <a:cs typeface="+mn-cs"/>
              </a:defRPr>
            </a:lvl6pPr>
            <a:lvl7pPr marL="3656960" algn="l" defTabSz="1218987" rtl="0" eaLnBrk="1" latinLnBrk="0" hangingPunct="1">
              <a:defRPr kern="1200">
                <a:solidFill>
                  <a:schemeClr val="lt1"/>
                </a:solidFill>
                <a:latin typeface="+mn-lt"/>
                <a:ea typeface="+mn-ea"/>
                <a:cs typeface="+mn-cs"/>
              </a:defRPr>
            </a:lvl7pPr>
            <a:lvl8pPr marL="4266453" algn="l" defTabSz="1218987" rtl="0" eaLnBrk="1" latinLnBrk="0" hangingPunct="1">
              <a:defRPr kern="1200">
                <a:solidFill>
                  <a:schemeClr val="lt1"/>
                </a:solidFill>
                <a:latin typeface="+mn-lt"/>
                <a:ea typeface="+mn-ea"/>
                <a:cs typeface="+mn-cs"/>
              </a:defRPr>
            </a:lvl8pPr>
            <a:lvl9pPr marL="4875947" algn="l" defTabSz="1218987" rtl="0" eaLnBrk="1" latinLnBrk="0" hangingPunct="1">
              <a:defRPr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30586820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quarter" idx="4294967295"/>
          </p:nvPr>
        </p:nvPicPr>
        <p:blipFill>
          <a:blip r:embed="rId3" cstate="screen">
            <a:extLst>
              <a:ext uri="{28A0092B-C50C-407E-A947-70E740481C1C}">
                <a14:useLocalDpi xmlns:a14="http://schemas.microsoft.com/office/drawing/2010/main" val="0"/>
              </a:ext>
            </a:extLst>
          </a:blip>
          <a:stretch>
            <a:fillRect/>
          </a:stretch>
        </p:blipFill>
        <p:spPr>
          <a:xfrm>
            <a:off x="216352" y="1384134"/>
            <a:ext cx="6683375" cy="5137150"/>
          </a:xfrm>
        </p:spPr>
      </p:pic>
      <p:sp>
        <p:nvSpPr>
          <p:cNvPr id="6" name="TextBox 5"/>
          <p:cNvSpPr txBox="1"/>
          <p:nvPr/>
        </p:nvSpPr>
        <p:spPr>
          <a:xfrm>
            <a:off x="565581" y="1221865"/>
            <a:ext cx="2733157" cy="646163"/>
          </a:xfrm>
          <a:prstGeom prst="rect">
            <a:avLst/>
          </a:prstGeom>
          <a:noFill/>
        </p:spPr>
        <p:txBody>
          <a:bodyPr wrap="square" rtlCol="0">
            <a:spAutoFit/>
          </a:bodyPr>
          <a:lstStyle/>
          <a:p>
            <a:r>
              <a:rPr lang="en-US" dirty="0"/>
              <a:t>Programmable Function Buttons</a:t>
            </a:r>
          </a:p>
        </p:txBody>
      </p:sp>
      <p:sp>
        <p:nvSpPr>
          <p:cNvPr id="10" name="TextBox 9"/>
          <p:cNvSpPr txBox="1"/>
          <p:nvPr/>
        </p:nvSpPr>
        <p:spPr>
          <a:xfrm>
            <a:off x="4393606" y="1197571"/>
            <a:ext cx="2733157" cy="373127"/>
          </a:xfrm>
          <a:prstGeom prst="rect">
            <a:avLst/>
          </a:prstGeom>
          <a:noFill/>
        </p:spPr>
        <p:txBody>
          <a:bodyPr wrap="square" rtlCol="0">
            <a:spAutoFit/>
          </a:bodyPr>
          <a:lstStyle/>
          <a:p>
            <a:r>
              <a:rPr lang="en-US" dirty="0"/>
              <a:t>Speaker</a:t>
            </a:r>
          </a:p>
        </p:txBody>
      </p:sp>
      <p:sp>
        <p:nvSpPr>
          <p:cNvPr id="11" name="TextBox 10"/>
          <p:cNvSpPr txBox="1"/>
          <p:nvPr/>
        </p:nvSpPr>
        <p:spPr>
          <a:xfrm>
            <a:off x="8647225" y="1324474"/>
            <a:ext cx="2733157" cy="373127"/>
          </a:xfrm>
          <a:prstGeom prst="rect">
            <a:avLst/>
          </a:prstGeom>
          <a:noFill/>
        </p:spPr>
        <p:txBody>
          <a:bodyPr wrap="square" rtlCol="0">
            <a:spAutoFit/>
          </a:bodyPr>
          <a:lstStyle/>
          <a:p>
            <a:r>
              <a:rPr lang="en-US" dirty="0"/>
              <a:t>Kensington Lock Slot</a:t>
            </a:r>
          </a:p>
        </p:txBody>
      </p:sp>
      <p:pic>
        <p:nvPicPr>
          <p:cNvPr id="12" name="Picture 11"/>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5940051" y="1532544"/>
            <a:ext cx="4935212" cy="4340973"/>
          </a:xfrm>
          <a:prstGeom prst="rect">
            <a:avLst/>
          </a:prstGeom>
        </p:spPr>
      </p:pic>
      <p:cxnSp>
        <p:nvCxnSpPr>
          <p:cNvPr id="13" name="Straight Arrow Connector 12"/>
          <p:cNvCxnSpPr/>
          <p:nvPr/>
        </p:nvCxnSpPr>
        <p:spPr>
          <a:xfrm flipH="1">
            <a:off x="9344765" y="1747015"/>
            <a:ext cx="340997" cy="132771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2089512" y="1570698"/>
            <a:ext cx="21766" cy="5971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4948082" y="1570698"/>
            <a:ext cx="7256" cy="44476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7585084" y="5813035"/>
            <a:ext cx="1671132" cy="646163"/>
          </a:xfrm>
          <a:prstGeom prst="rect">
            <a:avLst/>
          </a:prstGeom>
          <a:noFill/>
        </p:spPr>
        <p:txBody>
          <a:bodyPr wrap="square" rtlCol="0">
            <a:spAutoFit/>
          </a:bodyPr>
          <a:lstStyle/>
          <a:p>
            <a:r>
              <a:rPr lang="en-US" dirty="0"/>
              <a:t>SSD / WWAN Access Panel</a:t>
            </a:r>
          </a:p>
        </p:txBody>
      </p:sp>
      <p:cxnSp>
        <p:nvCxnSpPr>
          <p:cNvPr id="19" name="Straight Arrow Connector 18"/>
          <p:cNvCxnSpPr>
            <a:stCxn id="12" idx="2"/>
          </p:cNvCxnSpPr>
          <p:nvPr/>
        </p:nvCxnSpPr>
        <p:spPr>
          <a:xfrm flipV="1">
            <a:off x="8407657" y="4547542"/>
            <a:ext cx="12993" cy="13259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10585414" y="2531289"/>
            <a:ext cx="1339112" cy="369236"/>
          </a:xfrm>
          <a:prstGeom prst="rect">
            <a:avLst/>
          </a:prstGeom>
          <a:noFill/>
        </p:spPr>
        <p:txBody>
          <a:bodyPr wrap="square" rtlCol="0">
            <a:spAutoFit/>
          </a:bodyPr>
          <a:lstStyle/>
          <a:p>
            <a:r>
              <a:rPr lang="en-US" dirty="0"/>
              <a:t>Fan Intake</a:t>
            </a:r>
          </a:p>
        </p:txBody>
      </p:sp>
      <p:cxnSp>
        <p:nvCxnSpPr>
          <p:cNvPr id="24" name="Straight Arrow Connector 23"/>
          <p:cNvCxnSpPr/>
          <p:nvPr/>
        </p:nvCxnSpPr>
        <p:spPr>
          <a:xfrm flipH="1">
            <a:off x="9772825" y="2900525"/>
            <a:ext cx="906907" cy="3628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23" name="Picture 22">
            <a:extLst>
              <a:ext uri="{FF2B5EF4-FFF2-40B4-BE49-F238E27FC236}">
                <a16:creationId xmlns:a16="http://schemas.microsoft.com/office/drawing/2014/main" id="{DD0C5F54-2EE0-4E9A-A703-55CF52BF07F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81710" y="158873"/>
            <a:ext cx="3716682" cy="815193"/>
          </a:xfrm>
          <a:prstGeom prst="rect">
            <a:avLst/>
          </a:prstGeom>
        </p:spPr>
      </p:pic>
      <p:sp>
        <p:nvSpPr>
          <p:cNvPr id="16" name="Rectangle 15">
            <a:extLst>
              <a:ext uri="{FF2B5EF4-FFF2-40B4-BE49-F238E27FC236}">
                <a16:creationId xmlns:a16="http://schemas.microsoft.com/office/drawing/2014/main" id="{1D619F1A-1D1D-42B2-8E82-8588C289F96F}"/>
              </a:ext>
            </a:extLst>
          </p:cNvPr>
          <p:cNvSpPr/>
          <p:nvPr/>
        </p:nvSpPr>
        <p:spPr>
          <a:xfrm>
            <a:off x="157316" y="6473692"/>
            <a:ext cx="3215148" cy="3657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609493" algn="l" rtl="0" fontAlgn="base">
              <a:spcBef>
                <a:spcPct val="0"/>
              </a:spcBef>
              <a:spcAft>
                <a:spcPct val="0"/>
              </a:spcAft>
              <a:defRPr kern="1200">
                <a:solidFill>
                  <a:schemeClr val="lt1"/>
                </a:solidFill>
                <a:latin typeface="+mn-lt"/>
                <a:ea typeface="+mn-ea"/>
                <a:cs typeface="+mn-cs"/>
              </a:defRPr>
            </a:lvl2pPr>
            <a:lvl3pPr marL="1218987" algn="l" rtl="0" fontAlgn="base">
              <a:spcBef>
                <a:spcPct val="0"/>
              </a:spcBef>
              <a:spcAft>
                <a:spcPct val="0"/>
              </a:spcAft>
              <a:defRPr kern="1200">
                <a:solidFill>
                  <a:schemeClr val="lt1"/>
                </a:solidFill>
                <a:latin typeface="+mn-lt"/>
                <a:ea typeface="+mn-ea"/>
                <a:cs typeface="+mn-cs"/>
              </a:defRPr>
            </a:lvl3pPr>
            <a:lvl4pPr marL="1828480" algn="l" rtl="0" fontAlgn="base">
              <a:spcBef>
                <a:spcPct val="0"/>
              </a:spcBef>
              <a:spcAft>
                <a:spcPct val="0"/>
              </a:spcAft>
              <a:defRPr kern="1200">
                <a:solidFill>
                  <a:schemeClr val="lt1"/>
                </a:solidFill>
                <a:latin typeface="+mn-lt"/>
                <a:ea typeface="+mn-ea"/>
                <a:cs typeface="+mn-cs"/>
              </a:defRPr>
            </a:lvl4pPr>
            <a:lvl5pPr marL="2437973" algn="l" rtl="0" fontAlgn="base">
              <a:spcBef>
                <a:spcPct val="0"/>
              </a:spcBef>
              <a:spcAft>
                <a:spcPct val="0"/>
              </a:spcAft>
              <a:defRPr kern="1200">
                <a:solidFill>
                  <a:schemeClr val="lt1"/>
                </a:solidFill>
                <a:latin typeface="+mn-lt"/>
                <a:ea typeface="+mn-ea"/>
                <a:cs typeface="+mn-cs"/>
              </a:defRPr>
            </a:lvl5pPr>
            <a:lvl6pPr marL="3047467" algn="l" defTabSz="1218987" rtl="0" eaLnBrk="1" latinLnBrk="0" hangingPunct="1">
              <a:defRPr kern="1200">
                <a:solidFill>
                  <a:schemeClr val="lt1"/>
                </a:solidFill>
                <a:latin typeface="+mn-lt"/>
                <a:ea typeface="+mn-ea"/>
                <a:cs typeface="+mn-cs"/>
              </a:defRPr>
            </a:lvl6pPr>
            <a:lvl7pPr marL="3656960" algn="l" defTabSz="1218987" rtl="0" eaLnBrk="1" latinLnBrk="0" hangingPunct="1">
              <a:defRPr kern="1200">
                <a:solidFill>
                  <a:schemeClr val="lt1"/>
                </a:solidFill>
                <a:latin typeface="+mn-lt"/>
                <a:ea typeface="+mn-ea"/>
                <a:cs typeface="+mn-cs"/>
              </a:defRPr>
            </a:lvl7pPr>
            <a:lvl8pPr marL="4266453" algn="l" defTabSz="1218987" rtl="0" eaLnBrk="1" latinLnBrk="0" hangingPunct="1">
              <a:defRPr kern="1200">
                <a:solidFill>
                  <a:schemeClr val="lt1"/>
                </a:solidFill>
                <a:latin typeface="+mn-lt"/>
                <a:ea typeface="+mn-ea"/>
                <a:cs typeface="+mn-cs"/>
              </a:defRPr>
            </a:lvl8pPr>
            <a:lvl9pPr marL="4875947" algn="l" defTabSz="1218987" rtl="0" eaLnBrk="1" latinLnBrk="0" hangingPunct="1">
              <a:defRPr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12386875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3014613" y="4253122"/>
            <a:ext cx="8077665" cy="1467694"/>
          </a:xfrm>
          <a:prstGeom prst="rect">
            <a:avLst/>
          </a:prstGeom>
        </p:spPr>
      </p:pic>
      <p:pic>
        <p:nvPicPr>
          <p:cNvPr id="14" name="Picture 13"/>
          <p:cNvPicPr>
            <a:picLocks noChangeAspect="1"/>
          </p:cNvPicPr>
          <p:nvPr/>
        </p:nvPicPr>
        <p:blipFill rotWithShape="1">
          <a:blip r:embed="rId4" cstate="screen">
            <a:extLst>
              <a:ext uri="{28A0092B-C50C-407E-A947-70E740481C1C}">
                <a14:useLocalDpi xmlns:a14="http://schemas.microsoft.com/office/drawing/2010/main" val="0"/>
              </a:ext>
            </a:extLst>
          </a:blip>
          <a:srcRect l="17485" t="4555"/>
          <a:stretch/>
        </p:blipFill>
        <p:spPr>
          <a:xfrm>
            <a:off x="1608667" y="1261533"/>
            <a:ext cx="3476488" cy="2680842"/>
          </a:xfrm>
          <a:prstGeom prst="rect">
            <a:avLst/>
          </a:prstGeom>
          <a:ln>
            <a:noFill/>
          </a:ln>
          <a:effectLst>
            <a:softEdge rad="112500"/>
          </a:effectLst>
        </p:spPr>
      </p:pic>
      <p:sp>
        <p:nvSpPr>
          <p:cNvPr id="7" name="TextBox 6"/>
          <p:cNvSpPr txBox="1"/>
          <p:nvPr/>
        </p:nvSpPr>
        <p:spPr>
          <a:xfrm>
            <a:off x="714009" y="3055934"/>
            <a:ext cx="1336899" cy="646163"/>
          </a:xfrm>
          <a:prstGeom prst="rect">
            <a:avLst/>
          </a:prstGeom>
          <a:noFill/>
        </p:spPr>
        <p:txBody>
          <a:bodyPr wrap="square" rtlCol="0">
            <a:spAutoFit/>
          </a:bodyPr>
          <a:lstStyle/>
          <a:p>
            <a:r>
              <a:rPr lang="en-US" dirty="0"/>
              <a:t>Barcode Scanner</a:t>
            </a:r>
          </a:p>
        </p:txBody>
      </p:sp>
      <p:sp>
        <p:nvSpPr>
          <p:cNvPr id="8" name="TextBox 7"/>
          <p:cNvSpPr txBox="1"/>
          <p:nvPr/>
        </p:nvSpPr>
        <p:spPr>
          <a:xfrm>
            <a:off x="4778880" y="5881982"/>
            <a:ext cx="2733157" cy="373127"/>
          </a:xfrm>
          <a:prstGeom prst="rect">
            <a:avLst/>
          </a:prstGeom>
          <a:noFill/>
        </p:spPr>
        <p:txBody>
          <a:bodyPr wrap="square" rtlCol="0">
            <a:spAutoFit/>
          </a:bodyPr>
          <a:lstStyle/>
          <a:p>
            <a:r>
              <a:rPr lang="en-US" dirty="0"/>
              <a:t>Long Stylus Garage</a:t>
            </a:r>
          </a:p>
        </p:txBody>
      </p:sp>
      <p:sp>
        <p:nvSpPr>
          <p:cNvPr id="9" name="TextBox 8"/>
          <p:cNvSpPr txBox="1"/>
          <p:nvPr/>
        </p:nvSpPr>
        <p:spPr>
          <a:xfrm>
            <a:off x="8242819" y="3618784"/>
            <a:ext cx="2733157" cy="373127"/>
          </a:xfrm>
          <a:prstGeom prst="rect">
            <a:avLst/>
          </a:prstGeom>
          <a:noFill/>
        </p:spPr>
        <p:txBody>
          <a:bodyPr wrap="square" rtlCol="0">
            <a:spAutoFit/>
          </a:bodyPr>
          <a:lstStyle/>
          <a:p>
            <a:r>
              <a:rPr lang="en-US" dirty="0"/>
              <a:t>Barcode Trigger</a:t>
            </a:r>
          </a:p>
        </p:txBody>
      </p:sp>
      <p:cxnSp>
        <p:nvCxnSpPr>
          <p:cNvPr id="5" name="Straight Arrow Connector 4"/>
          <p:cNvCxnSpPr/>
          <p:nvPr/>
        </p:nvCxnSpPr>
        <p:spPr>
          <a:xfrm flipV="1">
            <a:off x="1514017" y="2537982"/>
            <a:ext cx="529634" cy="47991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9190075" y="4062650"/>
            <a:ext cx="14511" cy="70376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6145458" y="5049365"/>
            <a:ext cx="193303" cy="7327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F4213BE2-31D7-4816-A57A-7777E7F86D8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81710" y="158873"/>
            <a:ext cx="3716682" cy="815193"/>
          </a:xfrm>
          <a:prstGeom prst="rect">
            <a:avLst/>
          </a:prstGeom>
        </p:spPr>
      </p:pic>
      <p:sp>
        <p:nvSpPr>
          <p:cNvPr id="11" name="Rectangle 10">
            <a:extLst>
              <a:ext uri="{FF2B5EF4-FFF2-40B4-BE49-F238E27FC236}">
                <a16:creationId xmlns:a16="http://schemas.microsoft.com/office/drawing/2014/main" id="{351B8210-86A4-4460-9D26-E1E8D82023D1}"/>
              </a:ext>
            </a:extLst>
          </p:cNvPr>
          <p:cNvSpPr/>
          <p:nvPr/>
        </p:nvSpPr>
        <p:spPr>
          <a:xfrm>
            <a:off x="157316" y="6473692"/>
            <a:ext cx="3215148" cy="3657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609493" algn="l" rtl="0" fontAlgn="base">
              <a:spcBef>
                <a:spcPct val="0"/>
              </a:spcBef>
              <a:spcAft>
                <a:spcPct val="0"/>
              </a:spcAft>
              <a:defRPr kern="1200">
                <a:solidFill>
                  <a:schemeClr val="lt1"/>
                </a:solidFill>
                <a:latin typeface="+mn-lt"/>
                <a:ea typeface="+mn-ea"/>
                <a:cs typeface="+mn-cs"/>
              </a:defRPr>
            </a:lvl2pPr>
            <a:lvl3pPr marL="1218987" algn="l" rtl="0" fontAlgn="base">
              <a:spcBef>
                <a:spcPct val="0"/>
              </a:spcBef>
              <a:spcAft>
                <a:spcPct val="0"/>
              </a:spcAft>
              <a:defRPr kern="1200">
                <a:solidFill>
                  <a:schemeClr val="lt1"/>
                </a:solidFill>
                <a:latin typeface="+mn-lt"/>
                <a:ea typeface="+mn-ea"/>
                <a:cs typeface="+mn-cs"/>
              </a:defRPr>
            </a:lvl3pPr>
            <a:lvl4pPr marL="1828480" algn="l" rtl="0" fontAlgn="base">
              <a:spcBef>
                <a:spcPct val="0"/>
              </a:spcBef>
              <a:spcAft>
                <a:spcPct val="0"/>
              </a:spcAft>
              <a:defRPr kern="1200">
                <a:solidFill>
                  <a:schemeClr val="lt1"/>
                </a:solidFill>
                <a:latin typeface="+mn-lt"/>
                <a:ea typeface="+mn-ea"/>
                <a:cs typeface="+mn-cs"/>
              </a:defRPr>
            </a:lvl4pPr>
            <a:lvl5pPr marL="2437973" algn="l" rtl="0" fontAlgn="base">
              <a:spcBef>
                <a:spcPct val="0"/>
              </a:spcBef>
              <a:spcAft>
                <a:spcPct val="0"/>
              </a:spcAft>
              <a:defRPr kern="1200">
                <a:solidFill>
                  <a:schemeClr val="lt1"/>
                </a:solidFill>
                <a:latin typeface="+mn-lt"/>
                <a:ea typeface="+mn-ea"/>
                <a:cs typeface="+mn-cs"/>
              </a:defRPr>
            </a:lvl5pPr>
            <a:lvl6pPr marL="3047467" algn="l" defTabSz="1218987" rtl="0" eaLnBrk="1" latinLnBrk="0" hangingPunct="1">
              <a:defRPr kern="1200">
                <a:solidFill>
                  <a:schemeClr val="lt1"/>
                </a:solidFill>
                <a:latin typeface="+mn-lt"/>
                <a:ea typeface="+mn-ea"/>
                <a:cs typeface="+mn-cs"/>
              </a:defRPr>
            </a:lvl6pPr>
            <a:lvl7pPr marL="3656960" algn="l" defTabSz="1218987" rtl="0" eaLnBrk="1" latinLnBrk="0" hangingPunct="1">
              <a:defRPr kern="1200">
                <a:solidFill>
                  <a:schemeClr val="lt1"/>
                </a:solidFill>
                <a:latin typeface="+mn-lt"/>
                <a:ea typeface="+mn-ea"/>
                <a:cs typeface="+mn-cs"/>
              </a:defRPr>
            </a:lvl7pPr>
            <a:lvl8pPr marL="4266453" algn="l" defTabSz="1218987" rtl="0" eaLnBrk="1" latinLnBrk="0" hangingPunct="1">
              <a:defRPr kern="1200">
                <a:solidFill>
                  <a:schemeClr val="lt1"/>
                </a:solidFill>
                <a:latin typeface="+mn-lt"/>
                <a:ea typeface="+mn-ea"/>
                <a:cs typeface="+mn-cs"/>
              </a:defRPr>
            </a:lvl8pPr>
            <a:lvl9pPr marL="4875947" algn="l" defTabSz="1218987" rtl="0" eaLnBrk="1" latinLnBrk="0" hangingPunct="1">
              <a:defRPr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38206303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quarter" idx="4294967295"/>
          </p:nvPr>
        </p:nvPicPr>
        <p:blipFill rotWithShape="1">
          <a:blip r:embed="rId3" cstate="screen">
            <a:extLst>
              <a:ext uri="{28A0092B-C50C-407E-A947-70E740481C1C}">
                <a14:useLocalDpi xmlns:a14="http://schemas.microsoft.com/office/drawing/2010/main" val="0"/>
              </a:ext>
            </a:extLst>
          </a:blip>
          <a:srcRect l="16464" r="10886"/>
          <a:stretch/>
        </p:blipFill>
        <p:spPr>
          <a:xfrm>
            <a:off x="6094412" y="949325"/>
            <a:ext cx="5403322" cy="4959350"/>
          </a:xfrm>
        </p:spPr>
      </p:pic>
      <p:pic>
        <p:nvPicPr>
          <p:cNvPr id="6" name="Picture 5"/>
          <p:cNvPicPr>
            <a:picLocks noChangeAspect="1"/>
          </p:cNvPicPr>
          <p:nvPr/>
        </p:nvPicPr>
        <p:blipFill rotWithShape="1">
          <a:blip r:embed="rId4" cstate="screen">
            <a:extLst>
              <a:ext uri="{28A0092B-C50C-407E-A947-70E740481C1C}">
                <a14:useLocalDpi xmlns:a14="http://schemas.microsoft.com/office/drawing/2010/main" val="0"/>
              </a:ext>
            </a:extLst>
          </a:blip>
          <a:srcRect l="5812" r="4098"/>
          <a:stretch/>
        </p:blipFill>
        <p:spPr>
          <a:xfrm>
            <a:off x="524933" y="1370584"/>
            <a:ext cx="5774268" cy="4272919"/>
          </a:xfrm>
          <a:prstGeom prst="rect">
            <a:avLst/>
          </a:prstGeom>
        </p:spPr>
      </p:pic>
      <p:sp>
        <p:nvSpPr>
          <p:cNvPr id="8" name="TextBox 7"/>
          <p:cNvSpPr txBox="1"/>
          <p:nvPr/>
        </p:nvSpPr>
        <p:spPr>
          <a:xfrm>
            <a:off x="1095559" y="5270377"/>
            <a:ext cx="2733157" cy="373127"/>
          </a:xfrm>
          <a:prstGeom prst="rect">
            <a:avLst/>
          </a:prstGeom>
          <a:noFill/>
        </p:spPr>
        <p:txBody>
          <a:bodyPr wrap="square" rtlCol="0">
            <a:spAutoFit/>
          </a:bodyPr>
          <a:lstStyle/>
          <a:p>
            <a:r>
              <a:rPr lang="en-US" dirty="0"/>
              <a:t>Kickstrap</a:t>
            </a:r>
          </a:p>
        </p:txBody>
      </p:sp>
      <p:sp>
        <p:nvSpPr>
          <p:cNvPr id="9" name="TextBox 8"/>
          <p:cNvSpPr txBox="1"/>
          <p:nvPr/>
        </p:nvSpPr>
        <p:spPr>
          <a:xfrm>
            <a:off x="5737287" y="5549299"/>
            <a:ext cx="2733157" cy="373127"/>
          </a:xfrm>
          <a:prstGeom prst="rect">
            <a:avLst/>
          </a:prstGeom>
          <a:noFill/>
        </p:spPr>
        <p:txBody>
          <a:bodyPr wrap="square" rtlCol="0">
            <a:spAutoFit/>
          </a:bodyPr>
          <a:lstStyle/>
          <a:p>
            <a:r>
              <a:rPr lang="en-US" dirty="0"/>
              <a:t>Companion Keyboard</a:t>
            </a:r>
          </a:p>
        </p:txBody>
      </p:sp>
      <p:cxnSp>
        <p:nvCxnSpPr>
          <p:cNvPr id="10" name="Straight Arrow Connector 9"/>
          <p:cNvCxnSpPr/>
          <p:nvPr/>
        </p:nvCxnSpPr>
        <p:spPr>
          <a:xfrm flipV="1">
            <a:off x="1620371" y="4050283"/>
            <a:ext cx="311976" cy="11722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stCxn id="9" idx="0"/>
          </p:cNvCxnSpPr>
          <p:nvPr/>
        </p:nvCxnSpPr>
        <p:spPr>
          <a:xfrm flipV="1">
            <a:off x="7103866" y="5000721"/>
            <a:ext cx="799553" cy="5485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98D7BE14-DAA9-4BED-AC4D-57D8253D700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62157" y="167322"/>
            <a:ext cx="4150260" cy="843886"/>
          </a:xfrm>
          <a:prstGeom prst="rect">
            <a:avLst/>
          </a:prstGeom>
        </p:spPr>
      </p:pic>
      <p:sp>
        <p:nvSpPr>
          <p:cNvPr id="11" name="Rectangle 10">
            <a:extLst>
              <a:ext uri="{FF2B5EF4-FFF2-40B4-BE49-F238E27FC236}">
                <a16:creationId xmlns:a16="http://schemas.microsoft.com/office/drawing/2014/main" id="{48DD2EB9-A1D7-45EE-AA4D-81AEFCCACC5D}"/>
              </a:ext>
            </a:extLst>
          </p:cNvPr>
          <p:cNvSpPr/>
          <p:nvPr/>
        </p:nvSpPr>
        <p:spPr>
          <a:xfrm>
            <a:off x="157316" y="6473692"/>
            <a:ext cx="3215148" cy="3657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609493" algn="l" rtl="0" fontAlgn="base">
              <a:spcBef>
                <a:spcPct val="0"/>
              </a:spcBef>
              <a:spcAft>
                <a:spcPct val="0"/>
              </a:spcAft>
              <a:defRPr kern="1200">
                <a:solidFill>
                  <a:schemeClr val="lt1"/>
                </a:solidFill>
                <a:latin typeface="+mn-lt"/>
                <a:ea typeface="+mn-ea"/>
                <a:cs typeface="+mn-cs"/>
              </a:defRPr>
            </a:lvl2pPr>
            <a:lvl3pPr marL="1218987" algn="l" rtl="0" fontAlgn="base">
              <a:spcBef>
                <a:spcPct val="0"/>
              </a:spcBef>
              <a:spcAft>
                <a:spcPct val="0"/>
              </a:spcAft>
              <a:defRPr kern="1200">
                <a:solidFill>
                  <a:schemeClr val="lt1"/>
                </a:solidFill>
                <a:latin typeface="+mn-lt"/>
                <a:ea typeface="+mn-ea"/>
                <a:cs typeface="+mn-cs"/>
              </a:defRPr>
            </a:lvl3pPr>
            <a:lvl4pPr marL="1828480" algn="l" rtl="0" fontAlgn="base">
              <a:spcBef>
                <a:spcPct val="0"/>
              </a:spcBef>
              <a:spcAft>
                <a:spcPct val="0"/>
              </a:spcAft>
              <a:defRPr kern="1200">
                <a:solidFill>
                  <a:schemeClr val="lt1"/>
                </a:solidFill>
                <a:latin typeface="+mn-lt"/>
                <a:ea typeface="+mn-ea"/>
                <a:cs typeface="+mn-cs"/>
              </a:defRPr>
            </a:lvl4pPr>
            <a:lvl5pPr marL="2437973" algn="l" rtl="0" fontAlgn="base">
              <a:spcBef>
                <a:spcPct val="0"/>
              </a:spcBef>
              <a:spcAft>
                <a:spcPct val="0"/>
              </a:spcAft>
              <a:defRPr kern="1200">
                <a:solidFill>
                  <a:schemeClr val="lt1"/>
                </a:solidFill>
                <a:latin typeface="+mn-lt"/>
                <a:ea typeface="+mn-ea"/>
                <a:cs typeface="+mn-cs"/>
              </a:defRPr>
            </a:lvl5pPr>
            <a:lvl6pPr marL="3047467" algn="l" defTabSz="1218987" rtl="0" eaLnBrk="1" latinLnBrk="0" hangingPunct="1">
              <a:defRPr kern="1200">
                <a:solidFill>
                  <a:schemeClr val="lt1"/>
                </a:solidFill>
                <a:latin typeface="+mn-lt"/>
                <a:ea typeface="+mn-ea"/>
                <a:cs typeface="+mn-cs"/>
              </a:defRPr>
            </a:lvl6pPr>
            <a:lvl7pPr marL="3656960" algn="l" defTabSz="1218987" rtl="0" eaLnBrk="1" latinLnBrk="0" hangingPunct="1">
              <a:defRPr kern="1200">
                <a:solidFill>
                  <a:schemeClr val="lt1"/>
                </a:solidFill>
                <a:latin typeface="+mn-lt"/>
                <a:ea typeface="+mn-ea"/>
                <a:cs typeface="+mn-cs"/>
              </a:defRPr>
            </a:lvl7pPr>
            <a:lvl8pPr marL="4266453" algn="l" defTabSz="1218987" rtl="0" eaLnBrk="1" latinLnBrk="0" hangingPunct="1">
              <a:defRPr kern="1200">
                <a:solidFill>
                  <a:schemeClr val="lt1"/>
                </a:solidFill>
                <a:latin typeface="+mn-lt"/>
                <a:ea typeface="+mn-ea"/>
                <a:cs typeface="+mn-cs"/>
              </a:defRPr>
            </a:lvl8pPr>
            <a:lvl9pPr marL="4875947" algn="l" defTabSz="1218987" rtl="0" eaLnBrk="1" latinLnBrk="0" hangingPunct="1">
              <a:defRPr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5939563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2255675" y="1408865"/>
            <a:ext cx="1599608" cy="1466307"/>
          </a:xfrm>
          <a:prstGeom prst="rect">
            <a:avLst/>
          </a:prstGeom>
        </p:spPr>
      </p:pic>
      <p:sp>
        <p:nvSpPr>
          <p:cNvPr id="2" name="Title 1"/>
          <p:cNvSpPr>
            <a:spLocks noGrp="1"/>
          </p:cNvSpPr>
          <p:nvPr>
            <p:ph type="title"/>
          </p:nvPr>
        </p:nvSpPr>
        <p:spPr/>
        <p:txBody>
          <a:bodyPr>
            <a:normAutofit fontScale="90000"/>
          </a:bodyPr>
          <a:lstStyle/>
          <a:p>
            <a:r>
              <a:rPr lang="en-US" dirty="0"/>
              <a:t>Key Accessories for L10</a:t>
            </a:r>
          </a:p>
        </p:txBody>
      </p:sp>
      <p:grpSp>
        <p:nvGrpSpPr>
          <p:cNvPr id="4" name="Group 3"/>
          <p:cNvGrpSpPr/>
          <p:nvPr/>
        </p:nvGrpSpPr>
        <p:grpSpPr>
          <a:xfrm>
            <a:off x="4671034" y="1410008"/>
            <a:ext cx="1389509" cy="1666972"/>
            <a:chOff x="4118043" y="3799243"/>
            <a:chExt cx="1544302" cy="1852673"/>
          </a:xfrm>
        </p:grpSpPr>
        <p:sp>
          <p:nvSpPr>
            <p:cNvPr id="5" name="TextBox 4"/>
            <p:cNvSpPr txBox="1"/>
            <p:nvPr/>
          </p:nvSpPr>
          <p:spPr>
            <a:xfrm>
              <a:off x="4118043" y="5344059"/>
              <a:ext cx="1544302" cy="307857"/>
            </a:xfrm>
            <a:prstGeom prst="rect">
              <a:avLst/>
            </a:prstGeom>
            <a:noFill/>
          </p:spPr>
          <p:txBody>
            <a:bodyPr wrap="square" rtlCol="0">
              <a:spAutoFit/>
            </a:bodyPr>
            <a:lstStyle/>
            <a:p>
              <a:pPr algn="ctr"/>
              <a:r>
                <a:rPr lang="en-US" sz="1200" dirty="0">
                  <a:solidFill>
                    <a:srgbClr val="2A2A2A"/>
                  </a:solidFill>
                  <a:cs typeface="Calibri" pitchFamily="34" charset="0"/>
                </a:rPr>
                <a:t>Industrial Dock</a:t>
              </a:r>
            </a:p>
          </p:txBody>
        </p:sp>
        <p:pic>
          <p:nvPicPr>
            <p:cNvPr id="6" name="Picture 5"/>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4191000" y="3799243"/>
              <a:ext cx="1407795" cy="1508760"/>
            </a:xfrm>
            <a:prstGeom prst="rect">
              <a:avLst/>
            </a:prstGeom>
            <a:noFill/>
          </p:spPr>
        </p:pic>
      </p:grpSp>
      <p:grpSp>
        <p:nvGrpSpPr>
          <p:cNvPr id="7" name="Group 6"/>
          <p:cNvGrpSpPr/>
          <p:nvPr/>
        </p:nvGrpSpPr>
        <p:grpSpPr>
          <a:xfrm>
            <a:off x="7397423" y="3865656"/>
            <a:ext cx="1510919" cy="1463075"/>
            <a:chOff x="6627412" y="4106792"/>
            <a:chExt cx="1906988" cy="1775760"/>
          </a:xfrm>
        </p:grpSpPr>
        <p:sp>
          <p:nvSpPr>
            <p:cNvPr id="8" name="TextBox 7"/>
            <p:cNvSpPr txBox="1"/>
            <p:nvPr/>
          </p:nvSpPr>
          <p:spPr>
            <a:xfrm>
              <a:off x="6627412" y="5322221"/>
              <a:ext cx="1828800" cy="560331"/>
            </a:xfrm>
            <a:prstGeom prst="rect">
              <a:avLst/>
            </a:prstGeom>
            <a:noFill/>
          </p:spPr>
          <p:txBody>
            <a:bodyPr wrap="square" rtlCol="0">
              <a:spAutoFit/>
            </a:bodyPr>
            <a:lstStyle/>
            <a:p>
              <a:pPr algn="ctr"/>
              <a:r>
                <a:rPr lang="en-US" sz="1200" dirty="0">
                  <a:solidFill>
                    <a:srgbClr val="2A2A2A"/>
                  </a:solidFill>
                  <a:cs typeface="Calibri" pitchFamily="34" charset="0"/>
                </a:rPr>
                <a:t>Single Bay Battery Charger*</a:t>
              </a:r>
            </a:p>
          </p:txBody>
        </p:sp>
        <p:pic>
          <p:nvPicPr>
            <p:cNvPr id="9" name="Picture 8"/>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6705600" y="4106792"/>
              <a:ext cx="1828800" cy="1220308"/>
            </a:xfrm>
            <a:prstGeom prst="rect">
              <a:avLst/>
            </a:prstGeom>
          </p:spPr>
        </p:pic>
      </p:grpSp>
      <p:grpSp>
        <p:nvGrpSpPr>
          <p:cNvPr id="10" name="Group 9"/>
          <p:cNvGrpSpPr/>
          <p:nvPr/>
        </p:nvGrpSpPr>
        <p:grpSpPr>
          <a:xfrm>
            <a:off x="9202929" y="1463692"/>
            <a:ext cx="1489320" cy="1439318"/>
            <a:chOff x="4137779" y="4352834"/>
            <a:chExt cx="1986277" cy="1780576"/>
          </a:xfrm>
        </p:grpSpPr>
        <p:sp>
          <p:nvSpPr>
            <p:cNvPr id="11" name="TextBox 10"/>
            <p:cNvSpPr txBox="1"/>
            <p:nvPr/>
          </p:nvSpPr>
          <p:spPr>
            <a:xfrm>
              <a:off x="4137779" y="5763982"/>
              <a:ext cx="1986277" cy="369428"/>
            </a:xfrm>
            <a:prstGeom prst="rect">
              <a:avLst/>
            </a:prstGeom>
            <a:noFill/>
          </p:spPr>
          <p:txBody>
            <a:bodyPr wrap="square" rtlCol="0">
              <a:spAutoFit/>
            </a:bodyPr>
            <a:lstStyle/>
            <a:p>
              <a:pPr algn="ctr"/>
              <a:r>
                <a:rPr lang="en-US" sz="1200" dirty="0">
                  <a:solidFill>
                    <a:srgbClr val="2A2A2A"/>
                  </a:solidFill>
                  <a:cs typeface="Calibri" pitchFamily="34" charset="0"/>
                </a:rPr>
                <a:t>Top Handle</a:t>
              </a:r>
            </a:p>
          </p:txBody>
        </p:sp>
        <p:pic>
          <p:nvPicPr>
            <p:cNvPr id="12" name="Picture 11"/>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4149047" y="4352834"/>
              <a:ext cx="1975009" cy="1293971"/>
            </a:xfrm>
            <a:prstGeom prst="rect">
              <a:avLst/>
            </a:prstGeom>
          </p:spPr>
        </p:pic>
      </p:grpSp>
      <p:grpSp>
        <p:nvGrpSpPr>
          <p:cNvPr id="13" name="Group 12"/>
          <p:cNvGrpSpPr/>
          <p:nvPr/>
        </p:nvGrpSpPr>
        <p:grpSpPr>
          <a:xfrm>
            <a:off x="6997667" y="1445202"/>
            <a:ext cx="1415009" cy="1516215"/>
            <a:chOff x="3906195" y="1278797"/>
            <a:chExt cx="1887170" cy="2022147"/>
          </a:xfrm>
        </p:grpSpPr>
        <p:pic>
          <p:nvPicPr>
            <p:cNvPr id="14" name="Picture 13"/>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9979" b="94179" l="10000" r="90000"/>
                      </a14:imgEffect>
                    </a14:imgLayer>
                  </a14:imgProps>
                </a:ext>
                <a:ext uri="{28A0092B-C50C-407E-A947-70E740481C1C}">
                  <a14:useLocalDpi xmlns:a14="http://schemas.microsoft.com/office/drawing/2010/main" val="0"/>
                </a:ext>
              </a:extLst>
            </a:blip>
            <a:srcRect l="12710" t="7786" r="13706" b="4660"/>
            <a:stretch/>
          </p:blipFill>
          <p:spPr>
            <a:xfrm>
              <a:off x="4025564" y="1278797"/>
              <a:ext cx="1615213" cy="1283911"/>
            </a:xfrm>
            <a:prstGeom prst="rect">
              <a:avLst/>
            </a:prstGeom>
          </p:spPr>
        </p:pic>
        <p:sp>
          <p:nvSpPr>
            <p:cNvPr id="15" name="TextBox 14"/>
            <p:cNvSpPr txBox="1"/>
            <p:nvPr/>
          </p:nvSpPr>
          <p:spPr>
            <a:xfrm>
              <a:off x="3906195" y="2931516"/>
              <a:ext cx="1887170" cy="369428"/>
            </a:xfrm>
            <a:prstGeom prst="rect">
              <a:avLst/>
            </a:prstGeom>
            <a:noFill/>
          </p:spPr>
          <p:txBody>
            <a:bodyPr wrap="square" rtlCol="0">
              <a:spAutoFit/>
            </a:bodyPr>
            <a:lstStyle/>
            <a:p>
              <a:pPr algn="ctr"/>
              <a:r>
                <a:rPr lang="en-US" sz="1200" dirty="0">
                  <a:solidFill>
                    <a:srgbClr val="2A2A2A"/>
                  </a:solidFill>
                  <a:cs typeface="Calibri" pitchFamily="34" charset="0"/>
                </a:rPr>
                <a:t>Office Dock*</a:t>
              </a:r>
            </a:p>
          </p:txBody>
        </p:sp>
      </p:grpSp>
      <p:sp>
        <p:nvSpPr>
          <p:cNvPr id="28" name="TextBox 27"/>
          <p:cNvSpPr txBox="1"/>
          <p:nvPr/>
        </p:nvSpPr>
        <p:spPr>
          <a:xfrm>
            <a:off x="5101692" y="4930378"/>
            <a:ext cx="1895975" cy="461665"/>
          </a:xfrm>
          <a:prstGeom prst="rect">
            <a:avLst/>
          </a:prstGeom>
          <a:noFill/>
        </p:spPr>
        <p:txBody>
          <a:bodyPr wrap="square" rtlCol="0">
            <a:spAutoFit/>
          </a:bodyPr>
          <a:lstStyle/>
          <a:p>
            <a:pPr algn="ctr"/>
            <a:r>
              <a:rPr lang="en-US" sz="1200" dirty="0">
                <a:cs typeface="Calibri" pitchFamily="34" charset="0"/>
              </a:rPr>
              <a:t>Smart Card / </a:t>
            </a:r>
            <a:br>
              <a:rPr lang="en-US" sz="1200" dirty="0">
                <a:cs typeface="Calibri" pitchFamily="34" charset="0"/>
              </a:rPr>
            </a:br>
            <a:r>
              <a:rPr lang="en-US" sz="1200" dirty="0">
                <a:cs typeface="Calibri" pitchFamily="34" charset="0"/>
              </a:rPr>
              <a:t>CAC Reader</a:t>
            </a:r>
          </a:p>
        </p:txBody>
      </p:sp>
      <p:sp>
        <p:nvSpPr>
          <p:cNvPr id="40" name="TextBox 39"/>
          <p:cNvSpPr txBox="1"/>
          <p:nvPr/>
        </p:nvSpPr>
        <p:spPr>
          <a:xfrm>
            <a:off x="1102960" y="5005798"/>
            <a:ext cx="1177312" cy="461665"/>
          </a:xfrm>
          <a:prstGeom prst="rect">
            <a:avLst/>
          </a:prstGeom>
          <a:noFill/>
        </p:spPr>
        <p:txBody>
          <a:bodyPr wrap="square" rtlCol="0">
            <a:spAutoFit/>
          </a:bodyPr>
          <a:lstStyle/>
          <a:p>
            <a:pPr algn="ctr"/>
            <a:r>
              <a:rPr lang="en-US" sz="1200" dirty="0">
                <a:cs typeface="Calibri" pitchFamily="34" charset="0"/>
              </a:rPr>
              <a:t>Extended-life battery</a:t>
            </a:r>
          </a:p>
        </p:txBody>
      </p:sp>
      <p:sp>
        <p:nvSpPr>
          <p:cNvPr id="32" name="TextBox 31"/>
          <p:cNvSpPr txBox="1"/>
          <p:nvPr/>
        </p:nvSpPr>
        <p:spPr>
          <a:xfrm>
            <a:off x="386775" y="5965102"/>
            <a:ext cx="5659657" cy="276999"/>
          </a:xfrm>
          <a:prstGeom prst="rect">
            <a:avLst/>
          </a:prstGeom>
          <a:noFill/>
        </p:spPr>
        <p:txBody>
          <a:bodyPr wrap="square" rtlCol="0">
            <a:spAutoFit/>
          </a:bodyPr>
          <a:lstStyle/>
          <a:p>
            <a:r>
              <a:rPr lang="en-US" sz="1200" i="1" dirty="0"/>
              <a:t>*Available post launch</a:t>
            </a:r>
          </a:p>
        </p:txBody>
      </p:sp>
      <p:grpSp>
        <p:nvGrpSpPr>
          <p:cNvPr id="110" name="Group 109"/>
          <p:cNvGrpSpPr/>
          <p:nvPr/>
        </p:nvGrpSpPr>
        <p:grpSpPr>
          <a:xfrm>
            <a:off x="1371067" y="7524510"/>
            <a:ext cx="165806" cy="217907"/>
            <a:chOff x="6638811" y="4478497"/>
            <a:chExt cx="552536" cy="947737"/>
          </a:xfrm>
        </p:grpSpPr>
        <p:cxnSp>
          <p:nvCxnSpPr>
            <p:cNvPr id="102" name="直線接點 14"/>
            <p:cNvCxnSpPr/>
            <p:nvPr/>
          </p:nvCxnSpPr>
          <p:spPr bwMode="auto">
            <a:xfrm>
              <a:off x="6837738" y="5363711"/>
              <a:ext cx="353609" cy="62522"/>
            </a:xfrm>
            <a:prstGeom prst="line">
              <a:avLst/>
            </a:prstGeom>
            <a:solidFill>
              <a:schemeClr val="accent1"/>
            </a:solidFill>
            <a:ln w="6350" cap="flat" cmpd="sng" algn="ctr">
              <a:solidFill>
                <a:srgbClr val="FFC000"/>
              </a:solidFill>
              <a:prstDash val="solid"/>
              <a:round/>
              <a:headEnd type="none" w="med" len="med"/>
              <a:tailEnd type="none" w="med" len="med"/>
            </a:ln>
            <a:effectLst/>
          </p:spPr>
        </p:cxnSp>
        <p:cxnSp>
          <p:nvCxnSpPr>
            <p:cNvPr id="103" name="直線接點 14"/>
            <p:cNvCxnSpPr/>
            <p:nvPr/>
          </p:nvCxnSpPr>
          <p:spPr bwMode="auto">
            <a:xfrm flipH="1" flipV="1">
              <a:off x="6638811" y="4499927"/>
              <a:ext cx="198926" cy="863784"/>
            </a:xfrm>
            <a:prstGeom prst="line">
              <a:avLst/>
            </a:prstGeom>
            <a:solidFill>
              <a:schemeClr val="accent1"/>
            </a:solidFill>
            <a:ln w="6350" cap="flat" cmpd="sng" algn="ctr">
              <a:solidFill>
                <a:srgbClr val="FFC000"/>
              </a:solidFill>
              <a:prstDash val="solid"/>
              <a:round/>
              <a:headEnd type="none" w="med" len="med"/>
              <a:tailEnd type="none" w="med" len="med"/>
            </a:ln>
            <a:effectLst/>
          </p:spPr>
        </p:cxnSp>
        <p:cxnSp>
          <p:nvCxnSpPr>
            <p:cNvPr id="104" name="直線接點 14"/>
            <p:cNvCxnSpPr/>
            <p:nvPr/>
          </p:nvCxnSpPr>
          <p:spPr bwMode="auto">
            <a:xfrm flipV="1">
              <a:off x="6638811" y="4478497"/>
              <a:ext cx="336143" cy="25094"/>
            </a:xfrm>
            <a:prstGeom prst="line">
              <a:avLst/>
            </a:prstGeom>
            <a:solidFill>
              <a:schemeClr val="accent1"/>
            </a:solidFill>
            <a:ln w="6350" cap="flat" cmpd="sng" algn="ctr">
              <a:solidFill>
                <a:srgbClr val="FFC000"/>
              </a:solidFill>
              <a:prstDash val="solid"/>
              <a:round/>
              <a:headEnd type="none" w="med" len="med"/>
              <a:tailEnd type="none" w="med" len="med"/>
            </a:ln>
            <a:effectLst/>
          </p:spPr>
        </p:cxnSp>
        <p:cxnSp>
          <p:nvCxnSpPr>
            <p:cNvPr id="105" name="直線接點 14"/>
            <p:cNvCxnSpPr/>
            <p:nvPr/>
          </p:nvCxnSpPr>
          <p:spPr bwMode="auto">
            <a:xfrm flipH="1" flipV="1">
              <a:off x="6975834" y="4478497"/>
              <a:ext cx="215513" cy="947737"/>
            </a:xfrm>
            <a:prstGeom prst="line">
              <a:avLst/>
            </a:prstGeom>
            <a:solidFill>
              <a:schemeClr val="accent1"/>
            </a:solidFill>
            <a:ln w="6350" cap="flat" cmpd="sng" algn="ctr">
              <a:solidFill>
                <a:srgbClr val="FFC000"/>
              </a:solidFill>
              <a:prstDash val="solid"/>
              <a:round/>
              <a:headEnd type="none" w="med" len="med"/>
              <a:tailEnd type="none" w="med" len="med"/>
            </a:ln>
            <a:effectLst/>
          </p:spPr>
        </p:cxnSp>
      </p:grpSp>
      <p:pic>
        <p:nvPicPr>
          <p:cNvPr id="23" name="Picture 22"/>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1102960" y="3629619"/>
            <a:ext cx="1177312" cy="1177714"/>
          </a:xfrm>
          <a:prstGeom prst="rect">
            <a:avLst/>
          </a:prstGeom>
        </p:spPr>
      </p:pic>
      <p:pic>
        <p:nvPicPr>
          <p:cNvPr id="26" name="Picture 25"/>
          <p:cNvPicPr>
            <a:picLocks noChangeAspect="1"/>
          </p:cNvPicPr>
          <p:nvPr/>
        </p:nvPicPr>
        <p:blipFill>
          <a:blip r:embed="rId10" cstate="screen">
            <a:extLst>
              <a:ext uri="{28A0092B-C50C-407E-A947-70E740481C1C}">
                <a14:useLocalDpi xmlns:a14="http://schemas.microsoft.com/office/drawing/2010/main" val="0"/>
              </a:ext>
            </a:extLst>
          </a:blip>
          <a:stretch>
            <a:fillRect/>
          </a:stretch>
        </p:blipFill>
        <p:spPr>
          <a:xfrm>
            <a:off x="3272762" y="3721604"/>
            <a:ext cx="1187064" cy="1187064"/>
          </a:xfrm>
          <a:prstGeom prst="rect">
            <a:avLst/>
          </a:prstGeom>
          <a:ln>
            <a:noFill/>
          </a:ln>
          <a:effectLst>
            <a:softEdge rad="112500"/>
          </a:effectLst>
        </p:spPr>
      </p:pic>
      <p:sp>
        <p:nvSpPr>
          <p:cNvPr id="45" name="TextBox 44"/>
          <p:cNvSpPr txBox="1"/>
          <p:nvPr/>
        </p:nvSpPr>
        <p:spPr>
          <a:xfrm>
            <a:off x="3344332" y="5005798"/>
            <a:ext cx="966873" cy="276999"/>
          </a:xfrm>
          <a:prstGeom prst="rect">
            <a:avLst/>
          </a:prstGeom>
          <a:noFill/>
        </p:spPr>
        <p:txBody>
          <a:bodyPr wrap="square" rtlCol="0">
            <a:spAutoFit/>
          </a:bodyPr>
          <a:lstStyle/>
          <a:p>
            <a:pPr algn="ctr"/>
            <a:r>
              <a:rPr lang="en-US" sz="1200" dirty="0">
                <a:cs typeface="Calibri" pitchFamily="34" charset="0"/>
              </a:rPr>
              <a:t>Kickstrap</a:t>
            </a:r>
          </a:p>
        </p:txBody>
      </p:sp>
      <p:pic>
        <p:nvPicPr>
          <p:cNvPr id="27" name="Picture 26"/>
          <p:cNvPicPr>
            <a:picLocks noChangeAspect="1"/>
          </p:cNvPicPr>
          <p:nvPr/>
        </p:nvPicPr>
        <p:blipFill>
          <a:blip r:embed="rId11" cstate="screen">
            <a:extLst>
              <a:ext uri="{28A0092B-C50C-407E-A947-70E740481C1C}">
                <a14:useLocalDpi xmlns:a14="http://schemas.microsoft.com/office/drawing/2010/main" val="0"/>
              </a:ext>
            </a:extLst>
          </a:blip>
          <a:stretch>
            <a:fillRect/>
          </a:stretch>
        </p:blipFill>
        <p:spPr>
          <a:xfrm>
            <a:off x="1003392" y="1372444"/>
            <a:ext cx="1257759" cy="1532296"/>
          </a:xfrm>
          <a:prstGeom prst="rect">
            <a:avLst/>
          </a:prstGeom>
        </p:spPr>
      </p:pic>
      <p:sp>
        <p:nvSpPr>
          <p:cNvPr id="43" name="TextBox 42"/>
          <p:cNvSpPr txBox="1"/>
          <p:nvPr/>
        </p:nvSpPr>
        <p:spPr>
          <a:xfrm>
            <a:off x="1428292" y="2732972"/>
            <a:ext cx="1599608" cy="461665"/>
          </a:xfrm>
          <a:prstGeom prst="rect">
            <a:avLst/>
          </a:prstGeom>
          <a:noFill/>
        </p:spPr>
        <p:txBody>
          <a:bodyPr wrap="square" rtlCol="0">
            <a:spAutoFit/>
          </a:bodyPr>
          <a:lstStyle/>
          <a:p>
            <a:pPr algn="ctr"/>
            <a:r>
              <a:rPr lang="en-US" sz="1200" dirty="0">
                <a:solidFill>
                  <a:srgbClr val="2A2A2A"/>
                </a:solidFill>
                <a:cs typeface="Calibri" pitchFamily="34" charset="0"/>
              </a:rPr>
              <a:t>Vehicle Dock with and without PTA</a:t>
            </a:r>
          </a:p>
        </p:txBody>
      </p:sp>
      <p:pic>
        <p:nvPicPr>
          <p:cNvPr id="30" name="Picture 29"/>
          <p:cNvPicPr>
            <a:picLocks noChangeAspect="1"/>
          </p:cNvPicPr>
          <p:nvPr/>
        </p:nvPicPr>
        <p:blipFill>
          <a:blip r:embed="rId12" cstate="screen">
            <a:extLst>
              <a:ext uri="{28A0092B-C50C-407E-A947-70E740481C1C}">
                <a14:useLocalDpi xmlns:a14="http://schemas.microsoft.com/office/drawing/2010/main" val="0"/>
              </a:ext>
            </a:extLst>
          </a:blip>
          <a:stretch>
            <a:fillRect/>
          </a:stretch>
        </p:blipFill>
        <p:spPr>
          <a:xfrm>
            <a:off x="9122483" y="3829012"/>
            <a:ext cx="1423192" cy="948795"/>
          </a:xfrm>
          <a:prstGeom prst="rect">
            <a:avLst/>
          </a:prstGeom>
        </p:spPr>
      </p:pic>
      <p:sp>
        <p:nvSpPr>
          <p:cNvPr id="49" name="TextBox 48"/>
          <p:cNvSpPr txBox="1"/>
          <p:nvPr/>
        </p:nvSpPr>
        <p:spPr>
          <a:xfrm>
            <a:off x="9609665" y="4894370"/>
            <a:ext cx="1082584" cy="276999"/>
          </a:xfrm>
          <a:prstGeom prst="rect">
            <a:avLst/>
          </a:prstGeom>
          <a:noFill/>
        </p:spPr>
        <p:txBody>
          <a:bodyPr wrap="square" rtlCol="0">
            <a:spAutoFit/>
          </a:bodyPr>
          <a:lstStyle/>
          <a:p>
            <a:pPr algn="ctr"/>
            <a:r>
              <a:rPr lang="en-US" sz="1200" dirty="0">
                <a:cs typeface="Calibri" pitchFamily="34" charset="0"/>
              </a:rPr>
              <a:t>True Serial</a:t>
            </a:r>
          </a:p>
        </p:txBody>
      </p:sp>
      <p:pic>
        <p:nvPicPr>
          <p:cNvPr id="3074" name="Picture 2" descr="image001"/>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301631" y="3649518"/>
            <a:ext cx="1757985" cy="1218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Rectangle 32">
            <a:extLst>
              <a:ext uri="{FF2B5EF4-FFF2-40B4-BE49-F238E27FC236}">
                <a16:creationId xmlns:a16="http://schemas.microsoft.com/office/drawing/2014/main" id="{BA09D2FC-89F9-44AA-B524-E50056F0AB75}"/>
              </a:ext>
            </a:extLst>
          </p:cNvPr>
          <p:cNvSpPr/>
          <p:nvPr/>
        </p:nvSpPr>
        <p:spPr>
          <a:xfrm>
            <a:off x="157316" y="6473692"/>
            <a:ext cx="3215148" cy="3657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609493" algn="l" rtl="0" fontAlgn="base">
              <a:spcBef>
                <a:spcPct val="0"/>
              </a:spcBef>
              <a:spcAft>
                <a:spcPct val="0"/>
              </a:spcAft>
              <a:defRPr kern="1200">
                <a:solidFill>
                  <a:schemeClr val="lt1"/>
                </a:solidFill>
                <a:latin typeface="+mn-lt"/>
                <a:ea typeface="+mn-ea"/>
                <a:cs typeface="+mn-cs"/>
              </a:defRPr>
            </a:lvl2pPr>
            <a:lvl3pPr marL="1218987" algn="l" rtl="0" fontAlgn="base">
              <a:spcBef>
                <a:spcPct val="0"/>
              </a:spcBef>
              <a:spcAft>
                <a:spcPct val="0"/>
              </a:spcAft>
              <a:defRPr kern="1200">
                <a:solidFill>
                  <a:schemeClr val="lt1"/>
                </a:solidFill>
                <a:latin typeface="+mn-lt"/>
                <a:ea typeface="+mn-ea"/>
                <a:cs typeface="+mn-cs"/>
              </a:defRPr>
            </a:lvl3pPr>
            <a:lvl4pPr marL="1828480" algn="l" rtl="0" fontAlgn="base">
              <a:spcBef>
                <a:spcPct val="0"/>
              </a:spcBef>
              <a:spcAft>
                <a:spcPct val="0"/>
              </a:spcAft>
              <a:defRPr kern="1200">
                <a:solidFill>
                  <a:schemeClr val="lt1"/>
                </a:solidFill>
                <a:latin typeface="+mn-lt"/>
                <a:ea typeface="+mn-ea"/>
                <a:cs typeface="+mn-cs"/>
              </a:defRPr>
            </a:lvl4pPr>
            <a:lvl5pPr marL="2437973" algn="l" rtl="0" fontAlgn="base">
              <a:spcBef>
                <a:spcPct val="0"/>
              </a:spcBef>
              <a:spcAft>
                <a:spcPct val="0"/>
              </a:spcAft>
              <a:defRPr kern="1200">
                <a:solidFill>
                  <a:schemeClr val="lt1"/>
                </a:solidFill>
                <a:latin typeface="+mn-lt"/>
                <a:ea typeface="+mn-ea"/>
                <a:cs typeface="+mn-cs"/>
              </a:defRPr>
            </a:lvl5pPr>
            <a:lvl6pPr marL="3047467" algn="l" defTabSz="1218987" rtl="0" eaLnBrk="1" latinLnBrk="0" hangingPunct="1">
              <a:defRPr kern="1200">
                <a:solidFill>
                  <a:schemeClr val="lt1"/>
                </a:solidFill>
                <a:latin typeface="+mn-lt"/>
                <a:ea typeface="+mn-ea"/>
                <a:cs typeface="+mn-cs"/>
              </a:defRPr>
            </a:lvl6pPr>
            <a:lvl7pPr marL="3656960" algn="l" defTabSz="1218987" rtl="0" eaLnBrk="1" latinLnBrk="0" hangingPunct="1">
              <a:defRPr kern="1200">
                <a:solidFill>
                  <a:schemeClr val="lt1"/>
                </a:solidFill>
                <a:latin typeface="+mn-lt"/>
                <a:ea typeface="+mn-ea"/>
                <a:cs typeface="+mn-cs"/>
              </a:defRPr>
            </a:lvl7pPr>
            <a:lvl8pPr marL="4266453" algn="l" defTabSz="1218987" rtl="0" eaLnBrk="1" latinLnBrk="0" hangingPunct="1">
              <a:defRPr kern="1200">
                <a:solidFill>
                  <a:schemeClr val="lt1"/>
                </a:solidFill>
                <a:latin typeface="+mn-lt"/>
                <a:ea typeface="+mn-ea"/>
                <a:cs typeface="+mn-cs"/>
              </a:defRPr>
            </a:lvl8pPr>
            <a:lvl9pPr marL="4875947" algn="l" defTabSz="1218987" rtl="0" eaLnBrk="1" latinLnBrk="0" hangingPunct="1">
              <a:defRPr kern="1200">
                <a:solidFill>
                  <a:schemeClr val="lt1"/>
                </a:solidFill>
                <a:latin typeface="+mn-lt"/>
                <a:ea typeface="+mn-ea"/>
                <a:cs typeface="+mn-cs"/>
              </a:defRPr>
            </a:lvl9pPr>
          </a:lstStyle>
          <a:p>
            <a:pPr algn="ctr"/>
            <a:endParaRPr lang="en-US"/>
          </a:p>
        </p:txBody>
      </p:sp>
      <p:sp>
        <p:nvSpPr>
          <p:cNvPr id="34" name="Rectangle 33">
            <a:extLst>
              <a:ext uri="{FF2B5EF4-FFF2-40B4-BE49-F238E27FC236}">
                <a16:creationId xmlns:a16="http://schemas.microsoft.com/office/drawing/2014/main" id="{5CFCEF23-D990-435A-A0A2-C0C1321A42D4}"/>
              </a:ext>
            </a:extLst>
          </p:cNvPr>
          <p:cNvSpPr/>
          <p:nvPr/>
        </p:nvSpPr>
        <p:spPr>
          <a:xfrm>
            <a:off x="386775" y="5863767"/>
            <a:ext cx="3215148" cy="3657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609493" algn="l" rtl="0" fontAlgn="base">
              <a:spcBef>
                <a:spcPct val="0"/>
              </a:spcBef>
              <a:spcAft>
                <a:spcPct val="0"/>
              </a:spcAft>
              <a:defRPr kern="1200">
                <a:solidFill>
                  <a:schemeClr val="lt1"/>
                </a:solidFill>
                <a:latin typeface="+mn-lt"/>
                <a:ea typeface="+mn-ea"/>
                <a:cs typeface="+mn-cs"/>
              </a:defRPr>
            </a:lvl2pPr>
            <a:lvl3pPr marL="1218987" algn="l" rtl="0" fontAlgn="base">
              <a:spcBef>
                <a:spcPct val="0"/>
              </a:spcBef>
              <a:spcAft>
                <a:spcPct val="0"/>
              </a:spcAft>
              <a:defRPr kern="1200">
                <a:solidFill>
                  <a:schemeClr val="lt1"/>
                </a:solidFill>
                <a:latin typeface="+mn-lt"/>
                <a:ea typeface="+mn-ea"/>
                <a:cs typeface="+mn-cs"/>
              </a:defRPr>
            </a:lvl3pPr>
            <a:lvl4pPr marL="1828480" algn="l" rtl="0" fontAlgn="base">
              <a:spcBef>
                <a:spcPct val="0"/>
              </a:spcBef>
              <a:spcAft>
                <a:spcPct val="0"/>
              </a:spcAft>
              <a:defRPr kern="1200">
                <a:solidFill>
                  <a:schemeClr val="lt1"/>
                </a:solidFill>
                <a:latin typeface="+mn-lt"/>
                <a:ea typeface="+mn-ea"/>
                <a:cs typeface="+mn-cs"/>
              </a:defRPr>
            </a:lvl4pPr>
            <a:lvl5pPr marL="2437973" algn="l" rtl="0" fontAlgn="base">
              <a:spcBef>
                <a:spcPct val="0"/>
              </a:spcBef>
              <a:spcAft>
                <a:spcPct val="0"/>
              </a:spcAft>
              <a:defRPr kern="1200">
                <a:solidFill>
                  <a:schemeClr val="lt1"/>
                </a:solidFill>
                <a:latin typeface="+mn-lt"/>
                <a:ea typeface="+mn-ea"/>
                <a:cs typeface="+mn-cs"/>
              </a:defRPr>
            </a:lvl5pPr>
            <a:lvl6pPr marL="3047467" algn="l" defTabSz="1218987" rtl="0" eaLnBrk="1" latinLnBrk="0" hangingPunct="1">
              <a:defRPr kern="1200">
                <a:solidFill>
                  <a:schemeClr val="lt1"/>
                </a:solidFill>
                <a:latin typeface="+mn-lt"/>
                <a:ea typeface="+mn-ea"/>
                <a:cs typeface="+mn-cs"/>
              </a:defRPr>
            </a:lvl6pPr>
            <a:lvl7pPr marL="3656960" algn="l" defTabSz="1218987" rtl="0" eaLnBrk="1" latinLnBrk="0" hangingPunct="1">
              <a:defRPr kern="1200">
                <a:solidFill>
                  <a:schemeClr val="lt1"/>
                </a:solidFill>
                <a:latin typeface="+mn-lt"/>
                <a:ea typeface="+mn-ea"/>
                <a:cs typeface="+mn-cs"/>
              </a:defRPr>
            </a:lvl7pPr>
            <a:lvl8pPr marL="4266453" algn="l" defTabSz="1218987" rtl="0" eaLnBrk="1" latinLnBrk="0" hangingPunct="1">
              <a:defRPr kern="1200">
                <a:solidFill>
                  <a:schemeClr val="lt1"/>
                </a:solidFill>
                <a:latin typeface="+mn-lt"/>
                <a:ea typeface="+mn-ea"/>
                <a:cs typeface="+mn-cs"/>
              </a:defRPr>
            </a:lvl8pPr>
            <a:lvl9pPr marL="4875947" algn="l" defTabSz="1218987" rtl="0" eaLnBrk="1" latinLnBrk="0" hangingPunct="1">
              <a:defRPr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2575549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 name="Picture 7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25112" y="3966049"/>
            <a:ext cx="5138600" cy="2709126"/>
          </a:xfrm>
          <a:prstGeom prst="rect">
            <a:avLst/>
          </a:prstGeom>
        </p:spPr>
      </p:pic>
      <p:sp>
        <p:nvSpPr>
          <p:cNvPr id="2" name="Title 1"/>
          <p:cNvSpPr>
            <a:spLocks noGrp="1"/>
          </p:cNvSpPr>
          <p:nvPr>
            <p:ph type="title"/>
          </p:nvPr>
        </p:nvSpPr>
        <p:spPr/>
        <p:txBody>
          <a:bodyPr/>
          <a:lstStyle/>
          <a:p>
            <a:r>
              <a:rPr lang="en-US" dirty="0"/>
              <a:t>Dock port availability</a:t>
            </a:r>
          </a:p>
        </p:txBody>
      </p:sp>
      <p:pic>
        <p:nvPicPr>
          <p:cNvPr id="4" name="Content Placeholder 3"/>
          <p:cNvPicPr>
            <a:picLocks noGrp="1" noChangeAspect="1"/>
          </p:cNvPicPr>
          <p:nvPr>
            <p:ph sz="quarter" idx="4294967295"/>
          </p:nvPr>
        </p:nvPicPr>
        <p:blipFill>
          <a:blip r:embed="rId3" cstate="print">
            <a:extLst>
              <a:ext uri="{28A0092B-C50C-407E-A947-70E740481C1C}">
                <a14:useLocalDpi xmlns:a14="http://schemas.microsoft.com/office/drawing/2010/main" val="0"/>
              </a:ext>
            </a:extLst>
          </a:blip>
          <a:stretch>
            <a:fillRect/>
          </a:stretch>
        </p:blipFill>
        <p:spPr>
          <a:xfrm>
            <a:off x="1880622" y="1593449"/>
            <a:ext cx="8378825" cy="1716087"/>
          </a:xfrm>
        </p:spPr>
      </p:pic>
      <p:sp>
        <p:nvSpPr>
          <p:cNvPr id="6" name="TextBox 5"/>
          <p:cNvSpPr txBox="1"/>
          <p:nvPr/>
        </p:nvSpPr>
        <p:spPr>
          <a:xfrm>
            <a:off x="4202427" y="1194331"/>
            <a:ext cx="3783969" cy="338466"/>
          </a:xfrm>
          <a:prstGeom prst="rect">
            <a:avLst/>
          </a:prstGeom>
          <a:noFill/>
        </p:spPr>
        <p:txBody>
          <a:bodyPr wrap="square" rtlCol="0">
            <a:spAutoFit/>
          </a:bodyPr>
          <a:lstStyle/>
          <a:p>
            <a:r>
              <a:rPr lang="en-US" sz="1600" b="1" dirty="0"/>
              <a:t>Office Dock </a:t>
            </a:r>
            <a:r>
              <a:rPr lang="en-US" sz="1600" dirty="0"/>
              <a:t>– Available January 2019</a:t>
            </a:r>
          </a:p>
        </p:txBody>
      </p:sp>
      <p:sp>
        <p:nvSpPr>
          <p:cNvPr id="7" name="TextBox 6"/>
          <p:cNvSpPr txBox="1"/>
          <p:nvPr/>
        </p:nvSpPr>
        <p:spPr>
          <a:xfrm>
            <a:off x="2733011" y="3113755"/>
            <a:ext cx="1008607" cy="430775"/>
          </a:xfrm>
          <a:prstGeom prst="rect">
            <a:avLst/>
          </a:prstGeom>
          <a:noFill/>
        </p:spPr>
        <p:txBody>
          <a:bodyPr wrap="square" rtlCol="0">
            <a:spAutoFit/>
          </a:bodyPr>
          <a:lstStyle/>
          <a:p>
            <a:r>
              <a:rPr lang="en-US" sz="1100" dirty="0"/>
              <a:t>Kensington Lock</a:t>
            </a:r>
          </a:p>
        </p:txBody>
      </p:sp>
      <p:sp>
        <p:nvSpPr>
          <p:cNvPr id="8" name="TextBox 7"/>
          <p:cNvSpPr txBox="1"/>
          <p:nvPr/>
        </p:nvSpPr>
        <p:spPr>
          <a:xfrm>
            <a:off x="3634762" y="3157911"/>
            <a:ext cx="1008607" cy="430775"/>
          </a:xfrm>
          <a:prstGeom prst="rect">
            <a:avLst/>
          </a:prstGeom>
          <a:noFill/>
        </p:spPr>
        <p:txBody>
          <a:bodyPr wrap="square" rtlCol="0">
            <a:spAutoFit/>
          </a:bodyPr>
          <a:lstStyle/>
          <a:p>
            <a:r>
              <a:rPr lang="en-US" sz="1100" dirty="0"/>
              <a:t>RJ-45 Ethernet</a:t>
            </a:r>
          </a:p>
        </p:txBody>
      </p:sp>
      <p:sp>
        <p:nvSpPr>
          <p:cNvPr id="9" name="TextBox 8"/>
          <p:cNvSpPr txBox="1"/>
          <p:nvPr/>
        </p:nvSpPr>
        <p:spPr>
          <a:xfrm>
            <a:off x="4280971" y="3051440"/>
            <a:ext cx="1008607" cy="261542"/>
          </a:xfrm>
          <a:prstGeom prst="rect">
            <a:avLst/>
          </a:prstGeom>
          <a:noFill/>
        </p:spPr>
        <p:txBody>
          <a:bodyPr wrap="square" rtlCol="0">
            <a:spAutoFit/>
          </a:bodyPr>
          <a:lstStyle/>
          <a:p>
            <a:r>
              <a:rPr lang="en-US" sz="1100" dirty="0"/>
              <a:t>HDMI</a:t>
            </a:r>
          </a:p>
        </p:txBody>
      </p:sp>
      <p:sp>
        <p:nvSpPr>
          <p:cNvPr id="10" name="TextBox 9"/>
          <p:cNvSpPr txBox="1"/>
          <p:nvPr/>
        </p:nvSpPr>
        <p:spPr>
          <a:xfrm>
            <a:off x="5125492" y="3036010"/>
            <a:ext cx="1008607" cy="261542"/>
          </a:xfrm>
          <a:prstGeom prst="rect">
            <a:avLst/>
          </a:prstGeom>
          <a:noFill/>
        </p:spPr>
        <p:txBody>
          <a:bodyPr wrap="square" rtlCol="0">
            <a:spAutoFit/>
          </a:bodyPr>
          <a:lstStyle/>
          <a:p>
            <a:r>
              <a:rPr lang="en-US" sz="1100" dirty="0"/>
              <a:t>VGA</a:t>
            </a:r>
          </a:p>
        </p:txBody>
      </p:sp>
      <p:sp>
        <p:nvSpPr>
          <p:cNvPr id="11" name="TextBox 10"/>
          <p:cNvSpPr txBox="1"/>
          <p:nvPr/>
        </p:nvSpPr>
        <p:spPr>
          <a:xfrm>
            <a:off x="5916781" y="3008889"/>
            <a:ext cx="1008607" cy="261542"/>
          </a:xfrm>
          <a:prstGeom prst="rect">
            <a:avLst/>
          </a:prstGeom>
          <a:noFill/>
        </p:spPr>
        <p:txBody>
          <a:bodyPr wrap="square" rtlCol="0">
            <a:spAutoFit/>
          </a:bodyPr>
          <a:lstStyle/>
          <a:p>
            <a:r>
              <a:rPr lang="en-US" sz="1100" dirty="0"/>
              <a:t>(2) USB 3.0</a:t>
            </a:r>
          </a:p>
        </p:txBody>
      </p:sp>
      <p:sp>
        <p:nvSpPr>
          <p:cNvPr id="12" name="TextBox 11"/>
          <p:cNvSpPr txBox="1"/>
          <p:nvPr/>
        </p:nvSpPr>
        <p:spPr>
          <a:xfrm>
            <a:off x="6456288" y="3232818"/>
            <a:ext cx="1008607" cy="261542"/>
          </a:xfrm>
          <a:prstGeom prst="rect">
            <a:avLst/>
          </a:prstGeom>
          <a:noFill/>
        </p:spPr>
        <p:txBody>
          <a:bodyPr wrap="square" rtlCol="0">
            <a:spAutoFit/>
          </a:bodyPr>
          <a:lstStyle/>
          <a:p>
            <a:r>
              <a:rPr lang="en-US" sz="1100" dirty="0"/>
              <a:t>(2) USB 2.0</a:t>
            </a:r>
          </a:p>
        </p:txBody>
      </p:sp>
      <p:sp>
        <p:nvSpPr>
          <p:cNvPr id="13" name="TextBox 12"/>
          <p:cNvSpPr txBox="1"/>
          <p:nvPr/>
        </p:nvSpPr>
        <p:spPr>
          <a:xfrm>
            <a:off x="7321688" y="3040063"/>
            <a:ext cx="1008607" cy="261542"/>
          </a:xfrm>
          <a:prstGeom prst="rect">
            <a:avLst/>
          </a:prstGeom>
          <a:noFill/>
        </p:spPr>
        <p:txBody>
          <a:bodyPr wrap="square" rtlCol="0">
            <a:spAutoFit/>
          </a:bodyPr>
          <a:lstStyle/>
          <a:p>
            <a:r>
              <a:rPr lang="en-US" sz="1100" dirty="0"/>
              <a:t>RS232 Serial</a:t>
            </a:r>
          </a:p>
        </p:txBody>
      </p:sp>
      <p:sp>
        <p:nvSpPr>
          <p:cNvPr id="14" name="TextBox 13"/>
          <p:cNvSpPr txBox="1"/>
          <p:nvPr/>
        </p:nvSpPr>
        <p:spPr>
          <a:xfrm>
            <a:off x="8058399" y="3242526"/>
            <a:ext cx="1008607" cy="261542"/>
          </a:xfrm>
          <a:prstGeom prst="rect">
            <a:avLst/>
          </a:prstGeom>
          <a:noFill/>
        </p:spPr>
        <p:txBody>
          <a:bodyPr wrap="square" rtlCol="0">
            <a:spAutoFit/>
          </a:bodyPr>
          <a:lstStyle/>
          <a:p>
            <a:r>
              <a:rPr lang="en-US" sz="1100" dirty="0"/>
              <a:t>Audio out</a:t>
            </a:r>
          </a:p>
        </p:txBody>
      </p:sp>
      <p:sp>
        <p:nvSpPr>
          <p:cNvPr id="15" name="TextBox 14"/>
          <p:cNvSpPr txBox="1"/>
          <p:nvPr/>
        </p:nvSpPr>
        <p:spPr>
          <a:xfrm>
            <a:off x="8486023" y="3007035"/>
            <a:ext cx="1008607" cy="261542"/>
          </a:xfrm>
          <a:prstGeom prst="rect">
            <a:avLst/>
          </a:prstGeom>
          <a:noFill/>
        </p:spPr>
        <p:txBody>
          <a:bodyPr wrap="square" rtlCol="0">
            <a:spAutoFit/>
          </a:bodyPr>
          <a:lstStyle/>
          <a:p>
            <a:r>
              <a:rPr lang="en-US" sz="1100" dirty="0"/>
              <a:t>Audio in</a:t>
            </a:r>
          </a:p>
        </p:txBody>
      </p:sp>
      <p:sp>
        <p:nvSpPr>
          <p:cNvPr id="16" name="TextBox 15"/>
          <p:cNvSpPr txBox="1"/>
          <p:nvPr/>
        </p:nvSpPr>
        <p:spPr>
          <a:xfrm>
            <a:off x="8990327" y="3357988"/>
            <a:ext cx="1008607" cy="261542"/>
          </a:xfrm>
          <a:prstGeom prst="rect">
            <a:avLst/>
          </a:prstGeom>
          <a:noFill/>
        </p:spPr>
        <p:txBody>
          <a:bodyPr wrap="square" rtlCol="0">
            <a:spAutoFit/>
          </a:bodyPr>
          <a:lstStyle/>
          <a:p>
            <a:r>
              <a:rPr lang="en-US" sz="1100" dirty="0"/>
              <a:t>Power</a:t>
            </a:r>
          </a:p>
        </p:txBody>
      </p:sp>
      <p:cxnSp>
        <p:nvCxnSpPr>
          <p:cNvPr id="18" name="Straight Arrow Connector 17"/>
          <p:cNvCxnSpPr/>
          <p:nvPr/>
        </p:nvCxnSpPr>
        <p:spPr>
          <a:xfrm flipH="1" flipV="1">
            <a:off x="3216760" y="2691587"/>
            <a:ext cx="5488" cy="34790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flipV="1">
            <a:off x="3930328" y="2872232"/>
            <a:ext cx="13091" cy="2314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flipV="1">
            <a:off x="4540645" y="2684233"/>
            <a:ext cx="9824" cy="30371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flipV="1">
            <a:off x="5408262" y="2691127"/>
            <a:ext cx="1810" cy="26753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V="1">
            <a:off x="6299082" y="2797334"/>
            <a:ext cx="6966" cy="24677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H="1" flipV="1">
            <a:off x="6972729" y="2836593"/>
            <a:ext cx="5891" cy="34561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flipV="1">
            <a:off x="7667904" y="2754094"/>
            <a:ext cx="11943" cy="28191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H="1" flipV="1">
            <a:off x="8369380" y="2726871"/>
            <a:ext cx="34179" cy="54356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H="1" flipV="1">
            <a:off x="8742172" y="2684233"/>
            <a:ext cx="4198" cy="30371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H="1" flipV="1">
            <a:off x="9163176" y="2763414"/>
            <a:ext cx="116450" cy="47131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3560160" y="6176429"/>
            <a:ext cx="1008607" cy="430775"/>
          </a:xfrm>
          <a:prstGeom prst="rect">
            <a:avLst/>
          </a:prstGeom>
          <a:noFill/>
        </p:spPr>
        <p:txBody>
          <a:bodyPr wrap="square" rtlCol="0">
            <a:spAutoFit/>
          </a:bodyPr>
          <a:lstStyle/>
          <a:p>
            <a:r>
              <a:rPr lang="en-US" sz="1100" dirty="0"/>
              <a:t>Powered USB 2.0</a:t>
            </a:r>
          </a:p>
        </p:txBody>
      </p:sp>
      <p:sp>
        <p:nvSpPr>
          <p:cNvPr id="50" name="TextBox 49"/>
          <p:cNvSpPr txBox="1"/>
          <p:nvPr/>
        </p:nvSpPr>
        <p:spPr>
          <a:xfrm>
            <a:off x="6971866" y="6176429"/>
            <a:ext cx="1008607" cy="261542"/>
          </a:xfrm>
          <a:prstGeom prst="rect">
            <a:avLst/>
          </a:prstGeom>
          <a:noFill/>
        </p:spPr>
        <p:txBody>
          <a:bodyPr wrap="square" rtlCol="0">
            <a:spAutoFit/>
          </a:bodyPr>
          <a:lstStyle/>
          <a:p>
            <a:r>
              <a:rPr lang="en-US" sz="1100" dirty="0"/>
              <a:t>Power</a:t>
            </a:r>
          </a:p>
        </p:txBody>
      </p:sp>
      <p:cxnSp>
        <p:nvCxnSpPr>
          <p:cNvPr id="55" name="Straight Arrow Connector 54"/>
          <p:cNvCxnSpPr/>
          <p:nvPr/>
        </p:nvCxnSpPr>
        <p:spPr>
          <a:xfrm flipV="1">
            <a:off x="4231216" y="6307201"/>
            <a:ext cx="699951"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p:nvPr/>
        </p:nvCxnSpPr>
        <p:spPr>
          <a:xfrm flipH="1" flipV="1">
            <a:off x="6204579" y="6176430"/>
            <a:ext cx="753937" cy="8882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2" name="TextBox 71"/>
          <p:cNvSpPr txBox="1"/>
          <p:nvPr/>
        </p:nvSpPr>
        <p:spPr>
          <a:xfrm>
            <a:off x="4881687" y="4098678"/>
            <a:ext cx="2786217" cy="338466"/>
          </a:xfrm>
          <a:prstGeom prst="rect">
            <a:avLst/>
          </a:prstGeom>
          <a:noFill/>
        </p:spPr>
        <p:txBody>
          <a:bodyPr wrap="square" rtlCol="0">
            <a:spAutoFit/>
          </a:bodyPr>
          <a:lstStyle/>
          <a:p>
            <a:r>
              <a:rPr lang="en-US" sz="1600" b="1" dirty="0"/>
              <a:t>XDIM G3 </a:t>
            </a:r>
            <a:r>
              <a:rPr lang="en-US" sz="1600" dirty="0"/>
              <a:t>(generation 3)</a:t>
            </a:r>
          </a:p>
        </p:txBody>
      </p:sp>
      <p:sp>
        <p:nvSpPr>
          <p:cNvPr id="31" name="Rectangle 30">
            <a:extLst>
              <a:ext uri="{FF2B5EF4-FFF2-40B4-BE49-F238E27FC236}">
                <a16:creationId xmlns:a16="http://schemas.microsoft.com/office/drawing/2014/main" id="{B1282830-80BB-4685-B0C8-D9A958E96262}"/>
              </a:ext>
            </a:extLst>
          </p:cNvPr>
          <p:cNvSpPr/>
          <p:nvPr/>
        </p:nvSpPr>
        <p:spPr>
          <a:xfrm>
            <a:off x="157316" y="6473692"/>
            <a:ext cx="3215148" cy="3657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609493" algn="l" rtl="0" fontAlgn="base">
              <a:spcBef>
                <a:spcPct val="0"/>
              </a:spcBef>
              <a:spcAft>
                <a:spcPct val="0"/>
              </a:spcAft>
              <a:defRPr kern="1200">
                <a:solidFill>
                  <a:schemeClr val="lt1"/>
                </a:solidFill>
                <a:latin typeface="+mn-lt"/>
                <a:ea typeface="+mn-ea"/>
                <a:cs typeface="+mn-cs"/>
              </a:defRPr>
            </a:lvl2pPr>
            <a:lvl3pPr marL="1218987" algn="l" rtl="0" fontAlgn="base">
              <a:spcBef>
                <a:spcPct val="0"/>
              </a:spcBef>
              <a:spcAft>
                <a:spcPct val="0"/>
              </a:spcAft>
              <a:defRPr kern="1200">
                <a:solidFill>
                  <a:schemeClr val="lt1"/>
                </a:solidFill>
                <a:latin typeface="+mn-lt"/>
                <a:ea typeface="+mn-ea"/>
                <a:cs typeface="+mn-cs"/>
              </a:defRPr>
            </a:lvl3pPr>
            <a:lvl4pPr marL="1828480" algn="l" rtl="0" fontAlgn="base">
              <a:spcBef>
                <a:spcPct val="0"/>
              </a:spcBef>
              <a:spcAft>
                <a:spcPct val="0"/>
              </a:spcAft>
              <a:defRPr kern="1200">
                <a:solidFill>
                  <a:schemeClr val="lt1"/>
                </a:solidFill>
                <a:latin typeface="+mn-lt"/>
                <a:ea typeface="+mn-ea"/>
                <a:cs typeface="+mn-cs"/>
              </a:defRPr>
            </a:lvl4pPr>
            <a:lvl5pPr marL="2437973" algn="l" rtl="0" fontAlgn="base">
              <a:spcBef>
                <a:spcPct val="0"/>
              </a:spcBef>
              <a:spcAft>
                <a:spcPct val="0"/>
              </a:spcAft>
              <a:defRPr kern="1200">
                <a:solidFill>
                  <a:schemeClr val="lt1"/>
                </a:solidFill>
                <a:latin typeface="+mn-lt"/>
                <a:ea typeface="+mn-ea"/>
                <a:cs typeface="+mn-cs"/>
              </a:defRPr>
            </a:lvl5pPr>
            <a:lvl6pPr marL="3047467" algn="l" defTabSz="1218987" rtl="0" eaLnBrk="1" latinLnBrk="0" hangingPunct="1">
              <a:defRPr kern="1200">
                <a:solidFill>
                  <a:schemeClr val="lt1"/>
                </a:solidFill>
                <a:latin typeface="+mn-lt"/>
                <a:ea typeface="+mn-ea"/>
                <a:cs typeface="+mn-cs"/>
              </a:defRPr>
            </a:lvl6pPr>
            <a:lvl7pPr marL="3656960" algn="l" defTabSz="1218987" rtl="0" eaLnBrk="1" latinLnBrk="0" hangingPunct="1">
              <a:defRPr kern="1200">
                <a:solidFill>
                  <a:schemeClr val="lt1"/>
                </a:solidFill>
                <a:latin typeface="+mn-lt"/>
                <a:ea typeface="+mn-ea"/>
                <a:cs typeface="+mn-cs"/>
              </a:defRPr>
            </a:lvl7pPr>
            <a:lvl8pPr marL="4266453" algn="l" defTabSz="1218987" rtl="0" eaLnBrk="1" latinLnBrk="0" hangingPunct="1">
              <a:defRPr kern="1200">
                <a:solidFill>
                  <a:schemeClr val="lt1"/>
                </a:solidFill>
                <a:latin typeface="+mn-lt"/>
                <a:ea typeface="+mn-ea"/>
                <a:cs typeface="+mn-cs"/>
              </a:defRPr>
            </a:lvl8pPr>
            <a:lvl9pPr marL="4875947" algn="l" defTabSz="1218987" rtl="0" eaLnBrk="1" latinLnBrk="0" hangingPunct="1">
              <a:defRPr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24250100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Dock port availability</a:t>
            </a:r>
          </a:p>
        </p:txBody>
      </p:sp>
      <p:pic>
        <p:nvPicPr>
          <p:cNvPr id="4" name="Content Placeholder 3"/>
          <p:cNvPicPr>
            <a:picLocks noGrp="1" noChangeAspect="1"/>
          </p:cNvPicPr>
          <p:nvPr>
            <p:ph sz="quarter" idx="4294967295"/>
          </p:nvPr>
        </p:nvPicPr>
        <p:blipFill>
          <a:blip r:embed="rId2">
            <a:extLst>
              <a:ext uri="{28A0092B-C50C-407E-A947-70E740481C1C}">
                <a14:useLocalDpi xmlns:a14="http://schemas.microsoft.com/office/drawing/2010/main" val="0"/>
              </a:ext>
            </a:extLst>
          </a:blip>
          <a:stretch>
            <a:fillRect/>
          </a:stretch>
        </p:blipFill>
        <p:spPr>
          <a:xfrm>
            <a:off x="1219199" y="1481138"/>
            <a:ext cx="9750425" cy="3429000"/>
          </a:xfrm>
        </p:spPr>
      </p:pic>
      <p:sp>
        <p:nvSpPr>
          <p:cNvPr id="5" name="TextBox 4"/>
          <p:cNvSpPr txBox="1"/>
          <p:nvPr/>
        </p:nvSpPr>
        <p:spPr>
          <a:xfrm>
            <a:off x="1700954" y="4479251"/>
            <a:ext cx="1008607" cy="430775"/>
          </a:xfrm>
          <a:prstGeom prst="rect">
            <a:avLst/>
          </a:prstGeom>
          <a:noFill/>
        </p:spPr>
        <p:txBody>
          <a:bodyPr wrap="square" rtlCol="0">
            <a:spAutoFit/>
          </a:bodyPr>
          <a:lstStyle/>
          <a:p>
            <a:pPr algn="ctr"/>
            <a:r>
              <a:rPr lang="en-US" sz="1100" dirty="0"/>
              <a:t>Security Lock Slot</a:t>
            </a:r>
          </a:p>
        </p:txBody>
      </p:sp>
      <p:sp>
        <p:nvSpPr>
          <p:cNvPr id="6" name="TextBox 5"/>
          <p:cNvSpPr txBox="1"/>
          <p:nvPr/>
        </p:nvSpPr>
        <p:spPr>
          <a:xfrm>
            <a:off x="2486143" y="4235409"/>
            <a:ext cx="1008607" cy="261542"/>
          </a:xfrm>
          <a:prstGeom prst="rect">
            <a:avLst/>
          </a:prstGeom>
          <a:noFill/>
        </p:spPr>
        <p:txBody>
          <a:bodyPr wrap="square" rtlCol="0">
            <a:spAutoFit/>
          </a:bodyPr>
          <a:lstStyle/>
          <a:p>
            <a:pPr algn="ctr"/>
            <a:r>
              <a:rPr lang="en-US" sz="1100" dirty="0"/>
              <a:t>Power</a:t>
            </a:r>
          </a:p>
        </p:txBody>
      </p:sp>
      <p:sp>
        <p:nvSpPr>
          <p:cNvPr id="7" name="TextBox 6"/>
          <p:cNvSpPr txBox="1"/>
          <p:nvPr/>
        </p:nvSpPr>
        <p:spPr>
          <a:xfrm>
            <a:off x="3057503" y="4938691"/>
            <a:ext cx="1297174" cy="1107996"/>
          </a:xfrm>
          <a:prstGeom prst="rect">
            <a:avLst/>
          </a:prstGeom>
          <a:noFill/>
        </p:spPr>
        <p:txBody>
          <a:bodyPr wrap="square" rtlCol="0">
            <a:spAutoFit/>
          </a:bodyPr>
          <a:lstStyle/>
          <a:p>
            <a:pPr algn="ctr"/>
            <a:r>
              <a:rPr lang="en-US" sz="1100" dirty="0"/>
              <a:t>USB 3.0 type B – connects </a:t>
            </a:r>
            <a:r>
              <a:rPr lang="en-US" sz="1100" dirty="0" err="1"/>
              <a:t>Dynadock</a:t>
            </a:r>
            <a:r>
              <a:rPr lang="en-US" sz="1100" dirty="0"/>
              <a:t> to computer Type B to type A cable provided</a:t>
            </a:r>
          </a:p>
        </p:txBody>
      </p:sp>
      <p:sp>
        <p:nvSpPr>
          <p:cNvPr id="8" name="TextBox 7"/>
          <p:cNvSpPr txBox="1"/>
          <p:nvPr/>
        </p:nvSpPr>
        <p:spPr>
          <a:xfrm>
            <a:off x="4314305" y="4222912"/>
            <a:ext cx="1008607" cy="430775"/>
          </a:xfrm>
          <a:prstGeom prst="rect">
            <a:avLst/>
          </a:prstGeom>
          <a:noFill/>
        </p:spPr>
        <p:txBody>
          <a:bodyPr wrap="square" rtlCol="0">
            <a:spAutoFit/>
          </a:bodyPr>
          <a:lstStyle/>
          <a:p>
            <a:pPr algn="ctr"/>
            <a:r>
              <a:rPr lang="en-US" sz="1100" dirty="0"/>
              <a:t>DVI-I video out</a:t>
            </a:r>
          </a:p>
        </p:txBody>
      </p:sp>
      <p:sp>
        <p:nvSpPr>
          <p:cNvPr id="9" name="TextBox 8"/>
          <p:cNvSpPr txBox="1"/>
          <p:nvPr/>
        </p:nvSpPr>
        <p:spPr>
          <a:xfrm>
            <a:off x="6906779" y="4222166"/>
            <a:ext cx="1008607" cy="261542"/>
          </a:xfrm>
          <a:prstGeom prst="rect">
            <a:avLst/>
          </a:prstGeom>
          <a:noFill/>
        </p:spPr>
        <p:txBody>
          <a:bodyPr wrap="square" rtlCol="0">
            <a:spAutoFit/>
          </a:bodyPr>
          <a:lstStyle/>
          <a:p>
            <a:pPr algn="ctr"/>
            <a:r>
              <a:rPr lang="en-US" sz="1100" dirty="0"/>
              <a:t>HDMI</a:t>
            </a:r>
          </a:p>
        </p:txBody>
      </p:sp>
      <p:sp>
        <p:nvSpPr>
          <p:cNvPr id="10" name="TextBox 9"/>
          <p:cNvSpPr txBox="1"/>
          <p:nvPr/>
        </p:nvSpPr>
        <p:spPr>
          <a:xfrm>
            <a:off x="7870885" y="4169214"/>
            <a:ext cx="1008607" cy="430775"/>
          </a:xfrm>
          <a:prstGeom prst="rect">
            <a:avLst/>
          </a:prstGeom>
          <a:noFill/>
        </p:spPr>
        <p:txBody>
          <a:bodyPr wrap="square" rtlCol="0">
            <a:spAutoFit/>
          </a:bodyPr>
          <a:lstStyle/>
          <a:p>
            <a:pPr algn="ctr"/>
            <a:r>
              <a:rPr lang="en-US" sz="1100" dirty="0"/>
              <a:t>RJ-45 Ethernet</a:t>
            </a:r>
          </a:p>
        </p:txBody>
      </p:sp>
      <p:sp>
        <p:nvSpPr>
          <p:cNvPr id="11" name="TextBox 10"/>
          <p:cNvSpPr txBox="1"/>
          <p:nvPr/>
        </p:nvSpPr>
        <p:spPr>
          <a:xfrm>
            <a:off x="9000286" y="4366180"/>
            <a:ext cx="1008607" cy="261542"/>
          </a:xfrm>
          <a:prstGeom prst="rect">
            <a:avLst/>
          </a:prstGeom>
          <a:noFill/>
        </p:spPr>
        <p:txBody>
          <a:bodyPr wrap="square" rtlCol="0">
            <a:spAutoFit/>
          </a:bodyPr>
          <a:lstStyle/>
          <a:p>
            <a:pPr algn="ctr"/>
            <a:r>
              <a:rPr lang="en-US" sz="1100" dirty="0"/>
              <a:t>(4) USB 2.0</a:t>
            </a:r>
          </a:p>
        </p:txBody>
      </p:sp>
      <p:cxnSp>
        <p:nvCxnSpPr>
          <p:cNvPr id="15" name="Straight Arrow Connector 14"/>
          <p:cNvCxnSpPr/>
          <p:nvPr/>
        </p:nvCxnSpPr>
        <p:spPr>
          <a:xfrm flipV="1">
            <a:off x="2247086" y="3743243"/>
            <a:ext cx="76409" cy="66174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3009116" y="3746502"/>
            <a:ext cx="21398" cy="4157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cxnSpLocks/>
          </p:cNvCxnSpPr>
          <p:nvPr/>
        </p:nvCxnSpPr>
        <p:spPr>
          <a:xfrm flipH="1" flipV="1">
            <a:off x="3695917" y="3858527"/>
            <a:ext cx="9824" cy="105149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flipV="1">
            <a:off x="4822691" y="3876616"/>
            <a:ext cx="1810" cy="26753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V="1">
            <a:off x="7289079" y="4010611"/>
            <a:ext cx="6966" cy="24677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flipV="1">
            <a:off x="8356391" y="3793862"/>
            <a:ext cx="5891" cy="34561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V="1">
            <a:off x="9475150" y="3769923"/>
            <a:ext cx="1" cy="51225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5942673" y="4257383"/>
            <a:ext cx="1008607" cy="261542"/>
          </a:xfrm>
          <a:prstGeom prst="rect">
            <a:avLst/>
          </a:prstGeom>
          <a:noFill/>
        </p:spPr>
        <p:txBody>
          <a:bodyPr wrap="square" rtlCol="0">
            <a:spAutoFit/>
          </a:bodyPr>
          <a:lstStyle/>
          <a:p>
            <a:pPr algn="ctr"/>
            <a:r>
              <a:rPr lang="en-US" sz="1100" dirty="0"/>
              <a:t>Display Port</a:t>
            </a:r>
          </a:p>
        </p:txBody>
      </p:sp>
      <p:cxnSp>
        <p:nvCxnSpPr>
          <p:cNvPr id="28" name="Straight Arrow Connector 27"/>
          <p:cNvCxnSpPr/>
          <p:nvPr/>
        </p:nvCxnSpPr>
        <p:spPr>
          <a:xfrm flipV="1">
            <a:off x="6324973" y="4045828"/>
            <a:ext cx="6966" cy="24677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4439954" y="1585446"/>
            <a:ext cx="3783969" cy="338466"/>
          </a:xfrm>
          <a:prstGeom prst="rect">
            <a:avLst/>
          </a:prstGeom>
          <a:noFill/>
        </p:spPr>
        <p:txBody>
          <a:bodyPr wrap="square" rtlCol="0">
            <a:spAutoFit/>
          </a:bodyPr>
          <a:lstStyle/>
          <a:p>
            <a:r>
              <a:rPr lang="en-US" sz="1600" b="1" dirty="0" err="1"/>
              <a:t>Dynadock</a:t>
            </a:r>
            <a:r>
              <a:rPr lang="en-US" sz="1600" dirty="0"/>
              <a:t> - 4k Port replicator</a:t>
            </a:r>
          </a:p>
        </p:txBody>
      </p:sp>
      <p:sp>
        <p:nvSpPr>
          <p:cNvPr id="21" name="Rectangle 20">
            <a:extLst>
              <a:ext uri="{FF2B5EF4-FFF2-40B4-BE49-F238E27FC236}">
                <a16:creationId xmlns:a16="http://schemas.microsoft.com/office/drawing/2014/main" id="{0BEA3772-B653-4679-A52F-7ED3AEEF3CCF}"/>
              </a:ext>
            </a:extLst>
          </p:cNvPr>
          <p:cNvSpPr/>
          <p:nvPr/>
        </p:nvSpPr>
        <p:spPr>
          <a:xfrm>
            <a:off x="157316" y="6473692"/>
            <a:ext cx="3215148" cy="3657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609493" algn="l" rtl="0" fontAlgn="base">
              <a:spcBef>
                <a:spcPct val="0"/>
              </a:spcBef>
              <a:spcAft>
                <a:spcPct val="0"/>
              </a:spcAft>
              <a:defRPr kern="1200">
                <a:solidFill>
                  <a:schemeClr val="lt1"/>
                </a:solidFill>
                <a:latin typeface="+mn-lt"/>
                <a:ea typeface="+mn-ea"/>
                <a:cs typeface="+mn-cs"/>
              </a:defRPr>
            </a:lvl2pPr>
            <a:lvl3pPr marL="1218987" algn="l" rtl="0" fontAlgn="base">
              <a:spcBef>
                <a:spcPct val="0"/>
              </a:spcBef>
              <a:spcAft>
                <a:spcPct val="0"/>
              </a:spcAft>
              <a:defRPr kern="1200">
                <a:solidFill>
                  <a:schemeClr val="lt1"/>
                </a:solidFill>
                <a:latin typeface="+mn-lt"/>
                <a:ea typeface="+mn-ea"/>
                <a:cs typeface="+mn-cs"/>
              </a:defRPr>
            </a:lvl3pPr>
            <a:lvl4pPr marL="1828480" algn="l" rtl="0" fontAlgn="base">
              <a:spcBef>
                <a:spcPct val="0"/>
              </a:spcBef>
              <a:spcAft>
                <a:spcPct val="0"/>
              </a:spcAft>
              <a:defRPr kern="1200">
                <a:solidFill>
                  <a:schemeClr val="lt1"/>
                </a:solidFill>
                <a:latin typeface="+mn-lt"/>
                <a:ea typeface="+mn-ea"/>
                <a:cs typeface="+mn-cs"/>
              </a:defRPr>
            </a:lvl4pPr>
            <a:lvl5pPr marL="2437973" algn="l" rtl="0" fontAlgn="base">
              <a:spcBef>
                <a:spcPct val="0"/>
              </a:spcBef>
              <a:spcAft>
                <a:spcPct val="0"/>
              </a:spcAft>
              <a:defRPr kern="1200">
                <a:solidFill>
                  <a:schemeClr val="lt1"/>
                </a:solidFill>
                <a:latin typeface="+mn-lt"/>
                <a:ea typeface="+mn-ea"/>
                <a:cs typeface="+mn-cs"/>
              </a:defRPr>
            </a:lvl5pPr>
            <a:lvl6pPr marL="3047467" algn="l" defTabSz="1218987" rtl="0" eaLnBrk="1" latinLnBrk="0" hangingPunct="1">
              <a:defRPr kern="1200">
                <a:solidFill>
                  <a:schemeClr val="lt1"/>
                </a:solidFill>
                <a:latin typeface="+mn-lt"/>
                <a:ea typeface="+mn-ea"/>
                <a:cs typeface="+mn-cs"/>
              </a:defRPr>
            </a:lvl6pPr>
            <a:lvl7pPr marL="3656960" algn="l" defTabSz="1218987" rtl="0" eaLnBrk="1" latinLnBrk="0" hangingPunct="1">
              <a:defRPr kern="1200">
                <a:solidFill>
                  <a:schemeClr val="lt1"/>
                </a:solidFill>
                <a:latin typeface="+mn-lt"/>
                <a:ea typeface="+mn-ea"/>
                <a:cs typeface="+mn-cs"/>
              </a:defRPr>
            </a:lvl7pPr>
            <a:lvl8pPr marL="4266453" algn="l" defTabSz="1218987" rtl="0" eaLnBrk="1" latinLnBrk="0" hangingPunct="1">
              <a:defRPr kern="1200">
                <a:solidFill>
                  <a:schemeClr val="lt1"/>
                </a:solidFill>
                <a:latin typeface="+mn-lt"/>
                <a:ea typeface="+mn-ea"/>
                <a:cs typeface="+mn-cs"/>
              </a:defRPr>
            </a:lvl8pPr>
            <a:lvl9pPr marL="4875947" algn="l" defTabSz="1218987" rtl="0" eaLnBrk="1" latinLnBrk="0" hangingPunct="1">
              <a:defRPr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14602049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081" y="397931"/>
            <a:ext cx="11225908" cy="365760"/>
          </a:xfrm>
        </p:spPr>
        <p:txBody>
          <a:bodyPr>
            <a:normAutofit fontScale="90000"/>
          </a:bodyPr>
          <a:lstStyle/>
          <a:p>
            <a:r>
              <a:rPr lang="en-US" dirty="0"/>
              <a:t>Key Accessories for L10</a:t>
            </a:r>
          </a:p>
        </p:txBody>
      </p:sp>
      <p:sp>
        <p:nvSpPr>
          <p:cNvPr id="5" name="Text Placeholder 4">
            <a:extLst>
              <a:ext uri="{FF2B5EF4-FFF2-40B4-BE49-F238E27FC236}">
                <a16:creationId xmlns:a16="http://schemas.microsoft.com/office/drawing/2014/main" id="{1905B07F-3076-4CE4-8C29-E8AF7BCB4F8F}"/>
              </a:ext>
            </a:extLst>
          </p:cNvPr>
          <p:cNvSpPr>
            <a:spLocks noGrp="1"/>
          </p:cNvSpPr>
          <p:nvPr>
            <p:ph type="body" sz="quarter" idx="11"/>
          </p:nvPr>
        </p:nvSpPr>
        <p:spPr>
          <a:xfrm>
            <a:off x="457082" y="1027739"/>
            <a:ext cx="6494052" cy="5673071"/>
          </a:xfrm>
        </p:spPr>
        <p:txBody>
          <a:bodyPr/>
          <a:lstStyle/>
          <a:p>
            <a:pPr marL="0" indent="0">
              <a:buNone/>
            </a:pPr>
            <a:r>
              <a:rPr lang="en-US" b="1" dirty="0"/>
              <a:t>Companion keyboard has been improved</a:t>
            </a:r>
          </a:p>
          <a:p>
            <a:r>
              <a:rPr lang="en-US" dirty="0"/>
              <a:t>Improved hinge life</a:t>
            </a:r>
          </a:p>
          <a:p>
            <a:r>
              <a:rPr lang="en-US" dirty="0"/>
              <a:t>Tested to 10,000 cycles</a:t>
            </a:r>
          </a:p>
          <a:p>
            <a:r>
              <a:rPr lang="en-US" dirty="0"/>
              <a:t>US, UK, DE, ES, FR</a:t>
            </a:r>
          </a:p>
          <a:p>
            <a:endParaRPr lang="en-US" dirty="0"/>
          </a:p>
          <a:p>
            <a:pPr marL="0" indent="0">
              <a:buNone/>
            </a:pPr>
            <a:r>
              <a:rPr lang="en-US" b="1" dirty="0"/>
              <a:t>Rugged Companion Keyboard in development</a:t>
            </a:r>
            <a:r>
              <a:rPr lang="en-US" dirty="0"/>
              <a:t> (December ‘18 FCS) </a:t>
            </a:r>
          </a:p>
          <a:p>
            <a:r>
              <a:rPr lang="en-US" dirty="0"/>
              <a:t>Backlit keys </a:t>
            </a:r>
          </a:p>
          <a:p>
            <a:r>
              <a:rPr lang="en-US" dirty="0"/>
              <a:t>IP65 hard key scissor switch</a:t>
            </a:r>
          </a:p>
          <a:p>
            <a:r>
              <a:rPr lang="en-US" dirty="0"/>
              <a:t>IP68 rubber over scissor switch</a:t>
            </a:r>
          </a:p>
          <a:p>
            <a:r>
              <a:rPr lang="en-US" dirty="0"/>
              <a:t>Discrete mouse keys</a:t>
            </a:r>
          </a:p>
          <a:p>
            <a:r>
              <a:rPr lang="en-US" dirty="0"/>
              <a:t>Tear resistant hinge</a:t>
            </a:r>
          </a:p>
          <a:p>
            <a:r>
              <a:rPr lang="en-US" dirty="0"/>
              <a:t>US, UK, DE, ES, FR</a:t>
            </a:r>
          </a:p>
        </p:txBody>
      </p:sp>
      <p:pic>
        <p:nvPicPr>
          <p:cNvPr id="11" name="Content Placeholder 5">
            <a:extLst>
              <a:ext uri="{FF2B5EF4-FFF2-40B4-BE49-F238E27FC236}">
                <a16:creationId xmlns:a16="http://schemas.microsoft.com/office/drawing/2014/main" id="{3619A90C-2140-4CE1-9FFC-C0C79F211749}"/>
              </a:ext>
            </a:extLst>
          </p:cNvPr>
          <p:cNvPicPr>
            <a:picLocks noGrp="1" noChangeAspect="1"/>
          </p:cNvPicPr>
          <p:nvPr>
            <p:ph idx="4294967295"/>
          </p:nvPr>
        </p:nvPicPr>
        <p:blipFill>
          <a:blip r:embed="rId3" cstate="print">
            <a:extLst>
              <a:ext uri="{28A0092B-C50C-407E-A947-70E740481C1C}">
                <a14:useLocalDpi xmlns:a14="http://schemas.microsoft.com/office/drawing/2010/main" val="0"/>
              </a:ext>
            </a:extLst>
          </a:blip>
          <a:stretch>
            <a:fillRect/>
          </a:stretch>
        </p:blipFill>
        <p:spPr>
          <a:xfrm>
            <a:off x="5331883" y="4182118"/>
            <a:ext cx="3267075" cy="1879600"/>
          </a:xfrm>
          <a:prstGeom prst="rect">
            <a:avLst/>
          </a:prstGeom>
        </p:spPr>
      </p:pic>
      <p:grpSp>
        <p:nvGrpSpPr>
          <p:cNvPr id="110" name="Group 109"/>
          <p:cNvGrpSpPr/>
          <p:nvPr/>
        </p:nvGrpSpPr>
        <p:grpSpPr>
          <a:xfrm>
            <a:off x="1371067" y="7524510"/>
            <a:ext cx="165806" cy="217907"/>
            <a:chOff x="6638811" y="4478497"/>
            <a:chExt cx="552536" cy="947737"/>
          </a:xfrm>
        </p:grpSpPr>
        <p:cxnSp>
          <p:nvCxnSpPr>
            <p:cNvPr id="102" name="直線接點 14"/>
            <p:cNvCxnSpPr/>
            <p:nvPr/>
          </p:nvCxnSpPr>
          <p:spPr bwMode="auto">
            <a:xfrm>
              <a:off x="6837738" y="5363711"/>
              <a:ext cx="353609" cy="62522"/>
            </a:xfrm>
            <a:prstGeom prst="line">
              <a:avLst/>
            </a:prstGeom>
            <a:solidFill>
              <a:schemeClr val="accent1"/>
            </a:solidFill>
            <a:ln w="6350" cap="flat" cmpd="sng" algn="ctr">
              <a:solidFill>
                <a:srgbClr val="FFC000"/>
              </a:solidFill>
              <a:prstDash val="solid"/>
              <a:round/>
              <a:headEnd type="none" w="med" len="med"/>
              <a:tailEnd type="none" w="med" len="med"/>
            </a:ln>
            <a:effectLst/>
          </p:spPr>
        </p:cxnSp>
        <p:cxnSp>
          <p:nvCxnSpPr>
            <p:cNvPr id="103" name="直線接點 14"/>
            <p:cNvCxnSpPr/>
            <p:nvPr/>
          </p:nvCxnSpPr>
          <p:spPr bwMode="auto">
            <a:xfrm flipH="1" flipV="1">
              <a:off x="6638811" y="4499927"/>
              <a:ext cx="198926" cy="863784"/>
            </a:xfrm>
            <a:prstGeom prst="line">
              <a:avLst/>
            </a:prstGeom>
            <a:solidFill>
              <a:schemeClr val="accent1"/>
            </a:solidFill>
            <a:ln w="6350" cap="flat" cmpd="sng" algn="ctr">
              <a:solidFill>
                <a:srgbClr val="FFC000"/>
              </a:solidFill>
              <a:prstDash val="solid"/>
              <a:round/>
              <a:headEnd type="none" w="med" len="med"/>
              <a:tailEnd type="none" w="med" len="med"/>
            </a:ln>
            <a:effectLst/>
          </p:spPr>
        </p:cxnSp>
        <p:cxnSp>
          <p:nvCxnSpPr>
            <p:cNvPr id="104" name="直線接點 14"/>
            <p:cNvCxnSpPr/>
            <p:nvPr/>
          </p:nvCxnSpPr>
          <p:spPr bwMode="auto">
            <a:xfrm flipV="1">
              <a:off x="6638811" y="4478497"/>
              <a:ext cx="336143" cy="25094"/>
            </a:xfrm>
            <a:prstGeom prst="line">
              <a:avLst/>
            </a:prstGeom>
            <a:solidFill>
              <a:schemeClr val="accent1"/>
            </a:solidFill>
            <a:ln w="6350" cap="flat" cmpd="sng" algn="ctr">
              <a:solidFill>
                <a:srgbClr val="FFC000"/>
              </a:solidFill>
              <a:prstDash val="solid"/>
              <a:round/>
              <a:headEnd type="none" w="med" len="med"/>
              <a:tailEnd type="none" w="med" len="med"/>
            </a:ln>
            <a:effectLst/>
          </p:spPr>
        </p:cxnSp>
        <p:cxnSp>
          <p:nvCxnSpPr>
            <p:cNvPr id="105" name="直線接點 14"/>
            <p:cNvCxnSpPr/>
            <p:nvPr/>
          </p:nvCxnSpPr>
          <p:spPr bwMode="auto">
            <a:xfrm flipH="1" flipV="1">
              <a:off x="6975834" y="4478497"/>
              <a:ext cx="215513" cy="947737"/>
            </a:xfrm>
            <a:prstGeom prst="line">
              <a:avLst/>
            </a:prstGeom>
            <a:solidFill>
              <a:schemeClr val="accent1"/>
            </a:solidFill>
            <a:ln w="6350" cap="flat" cmpd="sng" algn="ctr">
              <a:solidFill>
                <a:srgbClr val="FFC000"/>
              </a:solidFill>
              <a:prstDash val="solid"/>
              <a:round/>
              <a:headEnd type="none" w="med" len="med"/>
              <a:tailEnd type="none" w="med" len="med"/>
            </a:ln>
            <a:effectLst/>
          </p:spPr>
        </p:cxnSp>
      </p:grpSp>
      <p:pic>
        <p:nvPicPr>
          <p:cNvPr id="22" name="Picture 21"/>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8834138" y="2704151"/>
            <a:ext cx="3156305" cy="2010341"/>
          </a:xfrm>
          <a:prstGeom prst="rect">
            <a:avLst/>
          </a:prstGeom>
        </p:spPr>
      </p:pic>
      <p:pic>
        <p:nvPicPr>
          <p:cNvPr id="24" name="Picture 23"/>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5147136" y="-85610"/>
            <a:ext cx="5265155" cy="3510103"/>
          </a:xfrm>
          <a:prstGeom prst="rect">
            <a:avLst/>
          </a:prstGeom>
        </p:spPr>
      </p:pic>
      <p:sp>
        <p:nvSpPr>
          <p:cNvPr id="12" name="Rectangle 11">
            <a:extLst>
              <a:ext uri="{FF2B5EF4-FFF2-40B4-BE49-F238E27FC236}">
                <a16:creationId xmlns:a16="http://schemas.microsoft.com/office/drawing/2014/main" id="{647CB0A1-DCD5-4042-832D-EE60533E89CC}"/>
              </a:ext>
            </a:extLst>
          </p:cNvPr>
          <p:cNvSpPr/>
          <p:nvPr/>
        </p:nvSpPr>
        <p:spPr>
          <a:xfrm>
            <a:off x="157316" y="6473692"/>
            <a:ext cx="3215148" cy="3657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609493" algn="l" rtl="0" fontAlgn="base">
              <a:spcBef>
                <a:spcPct val="0"/>
              </a:spcBef>
              <a:spcAft>
                <a:spcPct val="0"/>
              </a:spcAft>
              <a:defRPr kern="1200">
                <a:solidFill>
                  <a:schemeClr val="lt1"/>
                </a:solidFill>
                <a:latin typeface="+mn-lt"/>
                <a:ea typeface="+mn-ea"/>
                <a:cs typeface="+mn-cs"/>
              </a:defRPr>
            </a:lvl2pPr>
            <a:lvl3pPr marL="1218987" algn="l" rtl="0" fontAlgn="base">
              <a:spcBef>
                <a:spcPct val="0"/>
              </a:spcBef>
              <a:spcAft>
                <a:spcPct val="0"/>
              </a:spcAft>
              <a:defRPr kern="1200">
                <a:solidFill>
                  <a:schemeClr val="lt1"/>
                </a:solidFill>
                <a:latin typeface="+mn-lt"/>
                <a:ea typeface="+mn-ea"/>
                <a:cs typeface="+mn-cs"/>
              </a:defRPr>
            </a:lvl3pPr>
            <a:lvl4pPr marL="1828480" algn="l" rtl="0" fontAlgn="base">
              <a:spcBef>
                <a:spcPct val="0"/>
              </a:spcBef>
              <a:spcAft>
                <a:spcPct val="0"/>
              </a:spcAft>
              <a:defRPr kern="1200">
                <a:solidFill>
                  <a:schemeClr val="lt1"/>
                </a:solidFill>
                <a:latin typeface="+mn-lt"/>
                <a:ea typeface="+mn-ea"/>
                <a:cs typeface="+mn-cs"/>
              </a:defRPr>
            </a:lvl4pPr>
            <a:lvl5pPr marL="2437973" algn="l" rtl="0" fontAlgn="base">
              <a:spcBef>
                <a:spcPct val="0"/>
              </a:spcBef>
              <a:spcAft>
                <a:spcPct val="0"/>
              </a:spcAft>
              <a:defRPr kern="1200">
                <a:solidFill>
                  <a:schemeClr val="lt1"/>
                </a:solidFill>
                <a:latin typeface="+mn-lt"/>
                <a:ea typeface="+mn-ea"/>
                <a:cs typeface="+mn-cs"/>
              </a:defRPr>
            </a:lvl5pPr>
            <a:lvl6pPr marL="3047467" algn="l" defTabSz="1218987" rtl="0" eaLnBrk="1" latinLnBrk="0" hangingPunct="1">
              <a:defRPr kern="1200">
                <a:solidFill>
                  <a:schemeClr val="lt1"/>
                </a:solidFill>
                <a:latin typeface="+mn-lt"/>
                <a:ea typeface="+mn-ea"/>
                <a:cs typeface="+mn-cs"/>
              </a:defRPr>
            </a:lvl6pPr>
            <a:lvl7pPr marL="3656960" algn="l" defTabSz="1218987" rtl="0" eaLnBrk="1" latinLnBrk="0" hangingPunct="1">
              <a:defRPr kern="1200">
                <a:solidFill>
                  <a:schemeClr val="lt1"/>
                </a:solidFill>
                <a:latin typeface="+mn-lt"/>
                <a:ea typeface="+mn-ea"/>
                <a:cs typeface="+mn-cs"/>
              </a:defRPr>
            </a:lvl7pPr>
            <a:lvl8pPr marL="4266453" algn="l" defTabSz="1218987" rtl="0" eaLnBrk="1" latinLnBrk="0" hangingPunct="1">
              <a:defRPr kern="1200">
                <a:solidFill>
                  <a:schemeClr val="lt1"/>
                </a:solidFill>
                <a:latin typeface="+mn-lt"/>
                <a:ea typeface="+mn-ea"/>
                <a:cs typeface="+mn-cs"/>
              </a:defRPr>
            </a:lvl8pPr>
            <a:lvl9pPr marL="4875947" algn="l" defTabSz="1218987" rtl="0" eaLnBrk="1" latinLnBrk="0" hangingPunct="1">
              <a:defRPr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29461425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L10 Key Features</a:t>
            </a:r>
          </a:p>
        </p:txBody>
      </p:sp>
      <p:graphicFrame>
        <p:nvGraphicFramePr>
          <p:cNvPr id="8" name="Table 7"/>
          <p:cNvGraphicFramePr>
            <a:graphicFrameLocks noGrp="1"/>
          </p:cNvGraphicFramePr>
          <p:nvPr>
            <p:extLst>
              <p:ext uri="{D42A27DB-BD31-4B8C-83A1-F6EECF244321}">
                <p14:modId xmlns:p14="http://schemas.microsoft.com/office/powerpoint/2010/main" val="1801931825"/>
              </p:ext>
            </p:extLst>
          </p:nvPr>
        </p:nvGraphicFramePr>
        <p:xfrm>
          <a:off x="917075" y="1937196"/>
          <a:ext cx="10117608" cy="4231821"/>
        </p:xfrm>
        <a:graphic>
          <a:graphicData uri="http://schemas.openxmlformats.org/drawingml/2006/table">
            <a:tbl>
              <a:tblPr firstRow="1" bandRow="1">
                <a:tableStyleId>{5C22544A-7EE6-4342-B048-85BDC9FD1C3A}</a:tableStyleId>
              </a:tblPr>
              <a:tblGrid>
                <a:gridCol w="3324110">
                  <a:extLst>
                    <a:ext uri="{9D8B030D-6E8A-4147-A177-3AD203B41FA5}">
                      <a16:colId xmlns:a16="http://schemas.microsoft.com/office/drawing/2014/main" val="423607068"/>
                    </a:ext>
                  </a:extLst>
                </a:gridCol>
                <a:gridCol w="3396749">
                  <a:extLst>
                    <a:ext uri="{9D8B030D-6E8A-4147-A177-3AD203B41FA5}">
                      <a16:colId xmlns:a16="http://schemas.microsoft.com/office/drawing/2014/main" val="386628865"/>
                    </a:ext>
                  </a:extLst>
                </a:gridCol>
                <a:gridCol w="3396749">
                  <a:extLst>
                    <a:ext uri="{9D8B030D-6E8A-4147-A177-3AD203B41FA5}">
                      <a16:colId xmlns:a16="http://schemas.microsoft.com/office/drawing/2014/main" val="112712968"/>
                    </a:ext>
                  </a:extLst>
                </a:gridCol>
              </a:tblGrid>
              <a:tr h="305743">
                <a:tc>
                  <a:txBody>
                    <a:bodyPr/>
                    <a:lstStyle/>
                    <a:p>
                      <a:endParaRPr lang="en-US" sz="1200" dirty="0"/>
                    </a:p>
                  </a:txBody>
                  <a:tcPr marL="68562" marR="68562" marT="34281" marB="34281"/>
                </a:tc>
                <a:tc>
                  <a:txBody>
                    <a:bodyPr/>
                    <a:lstStyle/>
                    <a:p>
                      <a:pPr algn="ctr"/>
                      <a:r>
                        <a:rPr lang="en-US" sz="1400" dirty="0"/>
                        <a:t>XSLATE L10</a:t>
                      </a:r>
                    </a:p>
                  </a:txBody>
                  <a:tcPr marL="68562" marR="68562" marT="34281" marB="34281"/>
                </a:tc>
                <a:tc>
                  <a:txBody>
                    <a:bodyPr/>
                    <a:lstStyle/>
                    <a:p>
                      <a:pPr algn="ctr"/>
                      <a:r>
                        <a:rPr lang="en-US" sz="1400" dirty="0"/>
                        <a:t>XPAD L10</a:t>
                      </a:r>
                    </a:p>
                  </a:txBody>
                  <a:tcPr marL="68562" marR="68562" marT="34281" marB="34281"/>
                </a:tc>
                <a:extLst>
                  <a:ext uri="{0D108BD9-81ED-4DB2-BD59-A6C34878D82A}">
                    <a16:rowId xmlns:a16="http://schemas.microsoft.com/office/drawing/2014/main" val="1449662141"/>
                  </a:ext>
                </a:extLst>
              </a:tr>
              <a:tr h="301612">
                <a:tc>
                  <a:txBody>
                    <a:bodyPr/>
                    <a:lstStyle/>
                    <a:p>
                      <a:r>
                        <a:rPr lang="en-US" sz="1200" dirty="0"/>
                        <a:t>OS</a:t>
                      </a:r>
                    </a:p>
                  </a:txBody>
                  <a:tcPr marL="68562" marR="68562" marT="34281" marB="34281"/>
                </a:tc>
                <a:tc gridSpan="2">
                  <a:txBody>
                    <a:bodyPr/>
                    <a:lstStyle/>
                    <a:p>
                      <a:pPr algn="ctr"/>
                      <a:r>
                        <a:rPr lang="en-US" sz="1200" dirty="0"/>
                        <a:t>Windows 10 Pro – Launching Jun</a:t>
                      </a:r>
                      <a:r>
                        <a:rPr lang="en-US" sz="1200" baseline="0" dirty="0"/>
                        <a:t> ‘18</a:t>
                      </a:r>
                      <a:endParaRPr lang="en-US" sz="1200" dirty="0"/>
                    </a:p>
                  </a:txBody>
                  <a:tcPr marL="68562" marR="68562" marT="34281" marB="34281"/>
                </a:tc>
                <a:tc hMerge="1">
                  <a:txBody>
                    <a:bodyPr/>
                    <a:lstStyle/>
                    <a:p>
                      <a:endParaRPr lang="en-US"/>
                    </a:p>
                  </a:txBody>
                  <a:tcPr/>
                </a:tc>
                <a:extLst>
                  <a:ext uri="{0D108BD9-81ED-4DB2-BD59-A6C34878D82A}">
                    <a16:rowId xmlns:a16="http://schemas.microsoft.com/office/drawing/2014/main" val="1101246546"/>
                  </a:ext>
                </a:extLst>
              </a:tr>
              <a:tr h="301612">
                <a:tc>
                  <a:txBody>
                    <a:bodyPr/>
                    <a:lstStyle/>
                    <a:p>
                      <a:r>
                        <a:rPr lang="en-US" sz="1200" dirty="0"/>
                        <a:t>Processors - RAM</a:t>
                      </a:r>
                    </a:p>
                  </a:txBody>
                  <a:tcPr marL="68562" marR="68562" marT="34281" marB="34281"/>
                </a:tc>
                <a:tc gridSpan="2">
                  <a:txBody>
                    <a:bodyPr/>
                    <a:lstStyle/>
                    <a:p>
                      <a:pPr algn="ctr"/>
                      <a:r>
                        <a:rPr lang="en-US" sz="1200" dirty="0"/>
                        <a:t>Pentium – 4</a:t>
                      </a:r>
                      <a:r>
                        <a:rPr lang="en-US" sz="1200" baseline="0" dirty="0"/>
                        <a:t> or </a:t>
                      </a:r>
                      <a:r>
                        <a:rPr lang="en-US" sz="1200" dirty="0"/>
                        <a:t>8 GB, Core i5 – 8 or 16 GB, Core i7 –</a:t>
                      </a:r>
                      <a:r>
                        <a:rPr lang="en-US" sz="1200" baseline="0" dirty="0"/>
                        <a:t> 16 GB</a:t>
                      </a:r>
                      <a:endParaRPr lang="en-US" sz="1200" dirty="0"/>
                    </a:p>
                  </a:txBody>
                  <a:tcPr marL="68562" marR="68562" marT="34281" marB="34281"/>
                </a:tc>
                <a:tc hMerge="1">
                  <a:txBody>
                    <a:bodyPr/>
                    <a:lstStyle/>
                    <a:p>
                      <a:endParaRPr lang="en-US"/>
                    </a:p>
                  </a:txBody>
                  <a:tcPr/>
                </a:tc>
                <a:extLst>
                  <a:ext uri="{0D108BD9-81ED-4DB2-BD59-A6C34878D82A}">
                    <a16:rowId xmlns:a16="http://schemas.microsoft.com/office/drawing/2014/main" val="3884517068"/>
                  </a:ext>
                </a:extLst>
              </a:tr>
              <a:tr h="272690">
                <a:tc>
                  <a:txBody>
                    <a:bodyPr/>
                    <a:lstStyle/>
                    <a:p>
                      <a:r>
                        <a:rPr lang="en-US" sz="1200" dirty="0"/>
                        <a:t>SSD</a:t>
                      </a:r>
                    </a:p>
                  </a:txBody>
                  <a:tcPr marL="68562" marR="68562" marT="34281" marB="34281"/>
                </a:tc>
                <a:tc gridSpan="2">
                  <a:txBody>
                    <a:bodyPr/>
                    <a:lstStyle/>
                    <a:p>
                      <a:pPr algn="ctr"/>
                      <a:r>
                        <a:rPr lang="en-US" sz="1200" dirty="0"/>
                        <a:t>64 GB</a:t>
                      </a:r>
                      <a:r>
                        <a:rPr lang="en-US" sz="1200" baseline="0" dirty="0"/>
                        <a:t> – 1 TB (PCIe on Core i5 / i7)</a:t>
                      </a:r>
                      <a:endParaRPr lang="en-US" sz="1200" dirty="0"/>
                    </a:p>
                  </a:txBody>
                  <a:tcPr marL="68562" marR="68562" marT="34281" marB="34281"/>
                </a:tc>
                <a:tc hMerge="1">
                  <a:txBody>
                    <a:bodyPr/>
                    <a:lstStyle/>
                    <a:p>
                      <a:endParaRPr lang="en-US"/>
                    </a:p>
                  </a:txBody>
                  <a:tcPr/>
                </a:tc>
                <a:extLst>
                  <a:ext uri="{0D108BD9-81ED-4DB2-BD59-A6C34878D82A}">
                    <a16:rowId xmlns:a16="http://schemas.microsoft.com/office/drawing/2014/main" val="3379872458"/>
                  </a:ext>
                </a:extLst>
              </a:tr>
              <a:tr h="434227">
                <a:tc>
                  <a:txBody>
                    <a:bodyPr/>
                    <a:lstStyle/>
                    <a:p>
                      <a:r>
                        <a:rPr lang="en-US" sz="1200" dirty="0"/>
                        <a:t>Display</a:t>
                      </a:r>
                    </a:p>
                  </a:txBody>
                  <a:tcPr marL="68562" marR="68562" marT="34281" marB="34281"/>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10.1” WUXGA 1920 x 1200 2K Resolution, 500 or 1000 nit option, Glove/Wet Touch auto</a:t>
                      </a:r>
                      <a:r>
                        <a:rPr lang="en-US" sz="1200" baseline="0" dirty="0"/>
                        <a:t> sensing, Active Digitizer option</a:t>
                      </a:r>
                      <a:endParaRPr lang="en-US" sz="1200" dirty="0"/>
                    </a:p>
                  </a:txBody>
                  <a:tcPr marL="68562" marR="68562" marT="34281" marB="34281"/>
                </a:tc>
                <a:tc hMerge="1">
                  <a:txBody>
                    <a:bodyPr/>
                    <a:lstStyle/>
                    <a:p>
                      <a:endParaRPr lang="en-US"/>
                    </a:p>
                  </a:txBody>
                  <a:tcPr/>
                </a:tc>
                <a:extLst>
                  <a:ext uri="{0D108BD9-81ED-4DB2-BD59-A6C34878D82A}">
                    <a16:rowId xmlns:a16="http://schemas.microsoft.com/office/drawing/2014/main" val="10005"/>
                  </a:ext>
                </a:extLst>
              </a:tr>
              <a:tr h="272690">
                <a:tc>
                  <a:txBody>
                    <a:bodyPr/>
                    <a:lstStyle/>
                    <a:p>
                      <a:r>
                        <a:rPr lang="en-US" sz="1200" dirty="0"/>
                        <a:t>Cameras</a:t>
                      </a:r>
                    </a:p>
                  </a:txBody>
                  <a:tcPr marL="68562" marR="68562" marT="34281" marB="34281"/>
                </a:tc>
                <a:tc gridSpan="2">
                  <a:txBody>
                    <a:bodyPr/>
                    <a:lstStyle/>
                    <a:p>
                      <a:pPr algn="ctr"/>
                      <a:r>
                        <a:rPr lang="en-US" sz="1200" dirty="0"/>
                        <a:t>2 MP Front,</a:t>
                      </a:r>
                      <a:r>
                        <a:rPr lang="en-US" sz="1200" baseline="0" dirty="0"/>
                        <a:t> 13 MP Rear</a:t>
                      </a:r>
                      <a:endParaRPr lang="en-US" sz="1200" dirty="0"/>
                    </a:p>
                  </a:txBody>
                  <a:tcPr marL="68562" marR="68562" marT="34281" marB="34281"/>
                </a:tc>
                <a:tc hMerge="1">
                  <a:txBody>
                    <a:bodyPr/>
                    <a:lstStyle/>
                    <a:p>
                      <a:endParaRPr lang="en-US"/>
                    </a:p>
                  </a:txBody>
                  <a:tcPr/>
                </a:tc>
                <a:extLst>
                  <a:ext uri="{0D108BD9-81ED-4DB2-BD59-A6C34878D82A}">
                    <a16:rowId xmlns:a16="http://schemas.microsoft.com/office/drawing/2014/main" val="174288876"/>
                  </a:ext>
                </a:extLst>
              </a:tr>
              <a:tr h="272690">
                <a:tc>
                  <a:txBody>
                    <a:bodyPr/>
                    <a:lstStyle/>
                    <a:p>
                      <a:r>
                        <a:rPr lang="en-US" sz="1200" dirty="0"/>
                        <a:t>Barcode Option</a:t>
                      </a:r>
                    </a:p>
                  </a:txBody>
                  <a:tcPr marL="68562" marR="68562" marT="34281" marB="34281"/>
                </a:tc>
                <a:tc>
                  <a:txBody>
                    <a:bodyPr/>
                    <a:lstStyle/>
                    <a:p>
                      <a:pPr algn="ctr"/>
                      <a:r>
                        <a:rPr lang="en-US" sz="1200" dirty="0"/>
                        <a:t>No</a:t>
                      </a:r>
                    </a:p>
                  </a:txBody>
                  <a:tcPr marL="68562" marR="68562" marT="34281" marB="34281"/>
                </a:tc>
                <a:tc>
                  <a:txBody>
                    <a:bodyPr/>
                    <a:lstStyle/>
                    <a:p>
                      <a:pPr algn="ctr"/>
                      <a:r>
                        <a:rPr lang="en-US" sz="1200" dirty="0"/>
                        <a:t>Yes</a:t>
                      </a:r>
                    </a:p>
                  </a:txBody>
                  <a:tcPr marL="68562" marR="68562" marT="34281" marB="34281"/>
                </a:tc>
                <a:extLst>
                  <a:ext uri="{0D108BD9-81ED-4DB2-BD59-A6C34878D82A}">
                    <a16:rowId xmlns:a16="http://schemas.microsoft.com/office/drawing/2014/main" val="339663577"/>
                  </a:ext>
                </a:extLst>
              </a:tr>
              <a:tr h="272690">
                <a:tc>
                  <a:txBody>
                    <a:bodyPr/>
                    <a:lstStyle/>
                    <a:p>
                      <a:r>
                        <a:rPr lang="en-US" sz="1200" dirty="0"/>
                        <a:t>Pen</a:t>
                      </a:r>
                    </a:p>
                  </a:txBody>
                  <a:tcPr marL="68562" marR="68562" marT="34281" marB="34281"/>
                </a:tc>
                <a:tc gridSpan="2">
                  <a:txBody>
                    <a:bodyPr/>
                    <a:lstStyle/>
                    <a:p>
                      <a:pPr algn="ctr"/>
                      <a:r>
                        <a:rPr lang="en-US" sz="1200" dirty="0"/>
                        <a:t>Capacitive</a:t>
                      </a:r>
                      <a:r>
                        <a:rPr lang="en-US" sz="1200" baseline="0" dirty="0"/>
                        <a:t> or Active Pen option</a:t>
                      </a:r>
                      <a:endParaRPr lang="en-US" sz="1200" dirty="0"/>
                    </a:p>
                  </a:txBody>
                  <a:tcPr marL="68562" marR="68562" marT="34281" marB="34281"/>
                </a:tc>
                <a:tc hMerge="1">
                  <a:txBody>
                    <a:bodyPr/>
                    <a:lstStyle/>
                    <a:p>
                      <a:endParaRPr lang="en-US"/>
                    </a:p>
                  </a:txBody>
                  <a:tcPr/>
                </a:tc>
                <a:extLst>
                  <a:ext uri="{0D108BD9-81ED-4DB2-BD59-A6C34878D82A}">
                    <a16:rowId xmlns:a16="http://schemas.microsoft.com/office/drawing/2014/main" val="10006"/>
                  </a:ext>
                </a:extLst>
              </a:tr>
              <a:tr h="434227">
                <a:tc>
                  <a:txBody>
                    <a:bodyPr/>
                    <a:lstStyle/>
                    <a:p>
                      <a:r>
                        <a:rPr lang="en-US" sz="1200" dirty="0"/>
                        <a:t>I/O</a:t>
                      </a:r>
                    </a:p>
                  </a:txBody>
                  <a:tcPr marL="68562" marR="68562" marT="34281" marB="34281"/>
                </a:tc>
                <a:tc gridSpan="2">
                  <a:txBody>
                    <a:bodyPr/>
                    <a:lstStyle/>
                    <a:p>
                      <a:pPr algn="ctr"/>
                      <a:r>
                        <a:rPr lang="en-US" sz="1200" dirty="0"/>
                        <a:t>1 USB Type</a:t>
                      </a:r>
                      <a:r>
                        <a:rPr lang="en-US" sz="1200" baseline="0" dirty="0"/>
                        <a:t> C, 2 USB 3.0, RJ45, NFC, Docking Connector, BCR (handle only)                    optional: True Serial, HDMI-In</a:t>
                      </a:r>
                      <a:endParaRPr lang="en-US" sz="1200" dirty="0"/>
                    </a:p>
                  </a:txBody>
                  <a:tcPr marL="68562" marR="68562" marT="34281" marB="34281"/>
                </a:tc>
                <a:tc hMerge="1">
                  <a:txBody>
                    <a:bodyPr/>
                    <a:lstStyle/>
                    <a:p>
                      <a:endParaRPr lang="en-US"/>
                    </a:p>
                  </a:txBody>
                  <a:tcPr/>
                </a:tc>
                <a:extLst>
                  <a:ext uri="{0D108BD9-81ED-4DB2-BD59-A6C34878D82A}">
                    <a16:rowId xmlns:a16="http://schemas.microsoft.com/office/drawing/2014/main" val="4169168823"/>
                  </a:ext>
                </a:extLst>
              </a:tr>
              <a:tr h="272690">
                <a:tc>
                  <a:txBody>
                    <a:bodyPr/>
                    <a:lstStyle/>
                    <a:p>
                      <a:r>
                        <a:rPr lang="en-US" sz="1200" dirty="0"/>
                        <a:t>Docks/Accessories</a:t>
                      </a:r>
                    </a:p>
                  </a:txBody>
                  <a:tcPr marL="68562" marR="68562" marT="34281" marB="34281"/>
                </a:tc>
                <a:tc gridSpan="2">
                  <a:txBody>
                    <a:bodyPr/>
                    <a:lstStyle/>
                    <a:p>
                      <a:pPr algn="ctr"/>
                      <a:r>
                        <a:rPr lang="en-US" sz="1200" dirty="0"/>
                        <a:t>New Common Ecosystem</a:t>
                      </a:r>
                    </a:p>
                  </a:txBody>
                  <a:tcPr marL="68562" marR="68562" marT="34281" marB="34281"/>
                </a:tc>
                <a:tc hMerge="1">
                  <a:txBody>
                    <a:bodyPr/>
                    <a:lstStyle/>
                    <a:p>
                      <a:endParaRPr lang="en-US"/>
                    </a:p>
                  </a:txBody>
                  <a:tcPr/>
                </a:tc>
                <a:extLst>
                  <a:ext uri="{0D108BD9-81ED-4DB2-BD59-A6C34878D82A}">
                    <a16:rowId xmlns:a16="http://schemas.microsoft.com/office/drawing/2014/main" val="3736596420"/>
                  </a:ext>
                </a:extLst>
              </a:tr>
              <a:tr h="272690">
                <a:tc>
                  <a:txBody>
                    <a:bodyPr/>
                    <a:lstStyle/>
                    <a:p>
                      <a:r>
                        <a:rPr lang="en-US" sz="1200" dirty="0"/>
                        <a:t>Durability / Safety</a:t>
                      </a:r>
                    </a:p>
                  </a:txBody>
                  <a:tcPr marL="68562" marR="68562" marT="34281" marB="34281"/>
                </a:tc>
                <a:tc gridSpan="2">
                  <a:txBody>
                    <a:bodyPr/>
                    <a:lstStyle/>
                    <a:p>
                      <a:pPr algn="ctr"/>
                      <a:r>
                        <a:rPr lang="en-US" sz="1200" dirty="0"/>
                        <a:t>6’ drop, IP65, IECEX cert, C1D2, ATEX Z2 – (</a:t>
                      </a:r>
                      <a:r>
                        <a:rPr lang="en-US" sz="1200" dirty="0" err="1"/>
                        <a:t>Hazloc</a:t>
                      </a:r>
                      <a:r>
                        <a:rPr lang="en-US" sz="1200" dirty="0"/>
                        <a:t> certs in October ‘18)</a:t>
                      </a:r>
                    </a:p>
                  </a:txBody>
                  <a:tcPr marL="68562" marR="68562" marT="34281" marB="34281"/>
                </a:tc>
                <a:tc hMerge="1">
                  <a:txBody>
                    <a:bodyPr/>
                    <a:lstStyle/>
                    <a:p>
                      <a:endParaRPr lang="en-US"/>
                    </a:p>
                  </a:txBody>
                  <a:tcPr/>
                </a:tc>
                <a:extLst>
                  <a:ext uri="{0D108BD9-81ED-4DB2-BD59-A6C34878D82A}">
                    <a16:rowId xmlns:a16="http://schemas.microsoft.com/office/drawing/2014/main" val="1936123769"/>
                  </a:ext>
                </a:extLst>
              </a:tr>
              <a:tr h="272690">
                <a:tc>
                  <a:txBody>
                    <a:bodyPr/>
                    <a:lstStyle/>
                    <a:p>
                      <a:r>
                        <a:rPr lang="en-US" sz="1200" dirty="0"/>
                        <a:t>Security</a:t>
                      </a:r>
                    </a:p>
                  </a:txBody>
                  <a:tcPr marL="68562" marR="68562" marT="34281" marB="34281"/>
                </a:tc>
                <a:tc gridSpan="2">
                  <a:txBody>
                    <a:bodyPr/>
                    <a:lstStyle/>
                    <a:p>
                      <a:pPr algn="ctr"/>
                      <a:r>
                        <a:rPr lang="en-US" sz="1200" dirty="0"/>
                        <a:t>TPM 2.0, Kensington Lock Slot, Integrated Fingerprint Reader, SmartCard</a:t>
                      </a:r>
                    </a:p>
                  </a:txBody>
                  <a:tcPr marL="68562" marR="68562" marT="34281" marB="34281"/>
                </a:tc>
                <a:tc hMerge="1">
                  <a:txBody>
                    <a:bodyPr/>
                    <a:lstStyle/>
                    <a:p>
                      <a:endParaRPr lang="en-US"/>
                    </a:p>
                  </a:txBody>
                  <a:tcPr/>
                </a:tc>
                <a:extLst>
                  <a:ext uri="{0D108BD9-81ED-4DB2-BD59-A6C34878D82A}">
                    <a16:rowId xmlns:a16="http://schemas.microsoft.com/office/drawing/2014/main" val="372318826"/>
                  </a:ext>
                </a:extLst>
              </a:tr>
              <a:tr h="272690">
                <a:tc>
                  <a:txBody>
                    <a:bodyPr/>
                    <a:lstStyle/>
                    <a:p>
                      <a:r>
                        <a:rPr lang="en-US" sz="1200" dirty="0"/>
                        <a:t>Battery</a:t>
                      </a:r>
                    </a:p>
                  </a:txBody>
                  <a:tcPr marL="68562" marR="68562" marT="34281" marB="34281"/>
                </a:tc>
                <a:tc gridSpan="2">
                  <a:txBody>
                    <a:bodyPr/>
                    <a:lstStyle/>
                    <a:p>
                      <a:pPr algn="ctr"/>
                      <a:r>
                        <a:rPr lang="en-US" sz="1200" dirty="0"/>
                        <a:t>Hot Swappable</a:t>
                      </a:r>
                      <a:r>
                        <a:rPr lang="en-US" sz="1200" baseline="0" dirty="0"/>
                        <a:t> Standard (10 </a:t>
                      </a:r>
                      <a:r>
                        <a:rPr lang="en-US" sz="1200" baseline="0" dirty="0" err="1"/>
                        <a:t>hrs</a:t>
                      </a:r>
                      <a:r>
                        <a:rPr lang="en-US" sz="1200" baseline="0" dirty="0"/>
                        <a:t>) and Long Life battery (27 </a:t>
                      </a:r>
                      <a:r>
                        <a:rPr lang="en-US" sz="1200" baseline="0" dirty="0" err="1"/>
                        <a:t>hrs</a:t>
                      </a:r>
                      <a:r>
                        <a:rPr lang="en-US" sz="1200" baseline="0" dirty="0"/>
                        <a:t>)</a:t>
                      </a:r>
                      <a:endParaRPr lang="en-US" sz="1200" dirty="0"/>
                    </a:p>
                  </a:txBody>
                  <a:tcPr marL="68562" marR="68562" marT="34281" marB="34281"/>
                </a:tc>
                <a:tc hMerge="1">
                  <a:txBody>
                    <a:bodyPr/>
                    <a:lstStyle/>
                    <a:p>
                      <a:endParaRPr lang="en-US"/>
                    </a:p>
                  </a:txBody>
                  <a:tcPr/>
                </a:tc>
                <a:extLst>
                  <a:ext uri="{0D108BD9-81ED-4DB2-BD59-A6C34878D82A}">
                    <a16:rowId xmlns:a16="http://schemas.microsoft.com/office/drawing/2014/main" val="3574768783"/>
                  </a:ext>
                </a:extLst>
              </a:tr>
              <a:tr h="272690">
                <a:tc>
                  <a:txBody>
                    <a:bodyPr/>
                    <a:lstStyle/>
                    <a:p>
                      <a:r>
                        <a:rPr lang="en-US" sz="1200" dirty="0"/>
                        <a:t>Weight</a:t>
                      </a:r>
                    </a:p>
                  </a:txBody>
                  <a:tcPr marL="68562" marR="68562" marT="34281" marB="34281"/>
                </a:tc>
                <a:tc gridSpan="2">
                  <a:txBody>
                    <a:bodyPr/>
                    <a:lstStyle/>
                    <a:p>
                      <a:pPr algn="ctr"/>
                      <a:r>
                        <a:rPr lang="en-US" sz="1200" dirty="0"/>
                        <a:t>Starting from 2.5 </a:t>
                      </a:r>
                      <a:r>
                        <a:rPr lang="en-US" sz="1200" dirty="0" err="1"/>
                        <a:t>lbs</a:t>
                      </a:r>
                      <a:r>
                        <a:rPr lang="en-US" sz="1200" dirty="0"/>
                        <a:t> / 1.1 Kg</a:t>
                      </a:r>
                    </a:p>
                  </a:txBody>
                  <a:tcPr marL="68562" marR="68562" marT="34281" marB="34281"/>
                </a:tc>
                <a:tc hMerge="1">
                  <a:txBody>
                    <a:bodyPr/>
                    <a:lstStyle/>
                    <a:p>
                      <a:endParaRPr lang="en-US"/>
                    </a:p>
                  </a:txBody>
                  <a:tcPr/>
                </a:tc>
                <a:extLst>
                  <a:ext uri="{0D108BD9-81ED-4DB2-BD59-A6C34878D82A}">
                    <a16:rowId xmlns:a16="http://schemas.microsoft.com/office/drawing/2014/main" val="3795949130"/>
                  </a:ext>
                </a:extLst>
              </a:tr>
            </a:tbl>
          </a:graphicData>
        </a:graphic>
      </p:graphicFrame>
      <p:pic>
        <p:nvPicPr>
          <p:cNvPr id="12" name="Picture 11"/>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4030342" y="-111923"/>
            <a:ext cx="3395859" cy="2263905"/>
          </a:xfrm>
          <a:prstGeom prst="rect">
            <a:avLst/>
          </a:prstGeom>
        </p:spPr>
      </p:pic>
      <p:pic>
        <p:nvPicPr>
          <p:cNvPr id="13" name="Picture 12"/>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7426201" y="-61004"/>
            <a:ext cx="3243097" cy="2162065"/>
          </a:xfrm>
          <a:prstGeom prst="rect">
            <a:avLst/>
          </a:prstGeom>
        </p:spPr>
      </p:pic>
      <p:sp>
        <p:nvSpPr>
          <p:cNvPr id="6" name="Rectangle 5">
            <a:extLst>
              <a:ext uri="{FF2B5EF4-FFF2-40B4-BE49-F238E27FC236}">
                <a16:creationId xmlns:a16="http://schemas.microsoft.com/office/drawing/2014/main" id="{8FD4C96F-A86C-41B2-96C5-8BE06D15BE3C}"/>
              </a:ext>
            </a:extLst>
          </p:cNvPr>
          <p:cNvSpPr/>
          <p:nvPr/>
        </p:nvSpPr>
        <p:spPr>
          <a:xfrm>
            <a:off x="157316" y="6473692"/>
            <a:ext cx="3215148" cy="3657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609493" algn="l" rtl="0" fontAlgn="base">
              <a:spcBef>
                <a:spcPct val="0"/>
              </a:spcBef>
              <a:spcAft>
                <a:spcPct val="0"/>
              </a:spcAft>
              <a:defRPr kern="1200">
                <a:solidFill>
                  <a:schemeClr val="lt1"/>
                </a:solidFill>
                <a:latin typeface="+mn-lt"/>
                <a:ea typeface="+mn-ea"/>
                <a:cs typeface="+mn-cs"/>
              </a:defRPr>
            </a:lvl2pPr>
            <a:lvl3pPr marL="1218987" algn="l" rtl="0" fontAlgn="base">
              <a:spcBef>
                <a:spcPct val="0"/>
              </a:spcBef>
              <a:spcAft>
                <a:spcPct val="0"/>
              </a:spcAft>
              <a:defRPr kern="1200">
                <a:solidFill>
                  <a:schemeClr val="lt1"/>
                </a:solidFill>
                <a:latin typeface="+mn-lt"/>
                <a:ea typeface="+mn-ea"/>
                <a:cs typeface="+mn-cs"/>
              </a:defRPr>
            </a:lvl3pPr>
            <a:lvl4pPr marL="1828480" algn="l" rtl="0" fontAlgn="base">
              <a:spcBef>
                <a:spcPct val="0"/>
              </a:spcBef>
              <a:spcAft>
                <a:spcPct val="0"/>
              </a:spcAft>
              <a:defRPr kern="1200">
                <a:solidFill>
                  <a:schemeClr val="lt1"/>
                </a:solidFill>
                <a:latin typeface="+mn-lt"/>
                <a:ea typeface="+mn-ea"/>
                <a:cs typeface="+mn-cs"/>
              </a:defRPr>
            </a:lvl4pPr>
            <a:lvl5pPr marL="2437973" algn="l" rtl="0" fontAlgn="base">
              <a:spcBef>
                <a:spcPct val="0"/>
              </a:spcBef>
              <a:spcAft>
                <a:spcPct val="0"/>
              </a:spcAft>
              <a:defRPr kern="1200">
                <a:solidFill>
                  <a:schemeClr val="lt1"/>
                </a:solidFill>
                <a:latin typeface="+mn-lt"/>
                <a:ea typeface="+mn-ea"/>
                <a:cs typeface="+mn-cs"/>
              </a:defRPr>
            </a:lvl5pPr>
            <a:lvl6pPr marL="3047467" algn="l" defTabSz="1218987" rtl="0" eaLnBrk="1" latinLnBrk="0" hangingPunct="1">
              <a:defRPr kern="1200">
                <a:solidFill>
                  <a:schemeClr val="lt1"/>
                </a:solidFill>
                <a:latin typeface="+mn-lt"/>
                <a:ea typeface="+mn-ea"/>
                <a:cs typeface="+mn-cs"/>
              </a:defRPr>
            </a:lvl6pPr>
            <a:lvl7pPr marL="3656960" algn="l" defTabSz="1218987" rtl="0" eaLnBrk="1" latinLnBrk="0" hangingPunct="1">
              <a:defRPr kern="1200">
                <a:solidFill>
                  <a:schemeClr val="lt1"/>
                </a:solidFill>
                <a:latin typeface="+mn-lt"/>
                <a:ea typeface="+mn-ea"/>
                <a:cs typeface="+mn-cs"/>
              </a:defRPr>
            </a:lvl7pPr>
            <a:lvl8pPr marL="4266453" algn="l" defTabSz="1218987" rtl="0" eaLnBrk="1" latinLnBrk="0" hangingPunct="1">
              <a:defRPr kern="1200">
                <a:solidFill>
                  <a:schemeClr val="lt1"/>
                </a:solidFill>
                <a:latin typeface="+mn-lt"/>
                <a:ea typeface="+mn-ea"/>
                <a:cs typeface="+mn-cs"/>
              </a:defRPr>
            </a:lvl8pPr>
            <a:lvl9pPr marL="4875947" algn="l" defTabSz="1218987" rtl="0" eaLnBrk="1" latinLnBrk="0" hangingPunct="1">
              <a:defRPr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24228161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654172" y="6013034"/>
            <a:ext cx="184683" cy="400006"/>
          </a:xfrm>
          <a:prstGeom prst="rect">
            <a:avLst/>
          </a:prstGeom>
          <a:noFill/>
        </p:spPr>
        <p:txBody>
          <a:bodyPr wrap="none" rtlCol="0">
            <a:spAutoFit/>
          </a:bodyPr>
          <a:lstStyle/>
          <a:p>
            <a:endParaRPr lang="en-US" sz="1999" dirty="0">
              <a:solidFill>
                <a:srgbClr val="EE721B"/>
              </a:solidFill>
            </a:endParaRPr>
          </a:p>
        </p:txBody>
      </p:sp>
      <p:sp>
        <p:nvSpPr>
          <p:cNvPr id="2" name="Title 1">
            <a:extLst>
              <a:ext uri="{FF2B5EF4-FFF2-40B4-BE49-F238E27FC236}">
                <a16:creationId xmlns:a16="http://schemas.microsoft.com/office/drawing/2014/main" id="{1A545DE9-524D-4E2E-9912-00F27786F13B}"/>
              </a:ext>
            </a:extLst>
          </p:cNvPr>
          <p:cNvSpPr>
            <a:spLocks noGrp="1"/>
          </p:cNvSpPr>
          <p:nvPr>
            <p:ph type="title"/>
          </p:nvPr>
        </p:nvSpPr>
        <p:spPr/>
        <p:txBody>
          <a:bodyPr/>
          <a:lstStyle/>
          <a:p>
            <a:r>
              <a:rPr lang="en-US" b="1" dirty="0"/>
              <a:t>The New Xplore L10 Rugged Tablet Platform by Zebra</a:t>
            </a:r>
            <a:endParaRPr lang="en-US" dirty="0"/>
          </a:p>
        </p:txBody>
      </p:sp>
      <p:sp>
        <p:nvSpPr>
          <p:cNvPr id="4" name="Text Placeholder 3">
            <a:extLst>
              <a:ext uri="{FF2B5EF4-FFF2-40B4-BE49-F238E27FC236}">
                <a16:creationId xmlns:a16="http://schemas.microsoft.com/office/drawing/2014/main" id="{A735707D-807C-452E-B640-A60160D07D9C}"/>
              </a:ext>
            </a:extLst>
          </p:cNvPr>
          <p:cNvSpPr>
            <a:spLocks noGrp="1"/>
          </p:cNvSpPr>
          <p:nvPr>
            <p:ph type="body" sz="quarter" idx="10"/>
          </p:nvPr>
        </p:nvSpPr>
        <p:spPr>
          <a:xfrm>
            <a:off x="457081" y="932688"/>
            <a:ext cx="10205326" cy="862556"/>
          </a:xfrm>
        </p:spPr>
        <p:txBody>
          <a:bodyPr/>
          <a:lstStyle/>
          <a:p>
            <a:r>
              <a:rPr lang="en-US" dirty="0"/>
              <a:t>With All of These Options, It Is Easy to Choose the Right Mobility Solution for Your Workers</a:t>
            </a:r>
          </a:p>
          <a:p>
            <a:endParaRPr lang="en-US" dirty="0"/>
          </a:p>
          <a:p>
            <a:endParaRPr lang="en-US" dirty="0"/>
          </a:p>
        </p:txBody>
      </p:sp>
      <p:graphicFrame>
        <p:nvGraphicFramePr>
          <p:cNvPr id="8" name="Object 7">
            <a:extLst>
              <a:ext uri="{FF2B5EF4-FFF2-40B4-BE49-F238E27FC236}">
                <a16:creationId xmlns:a16="http://schemas.microsoft.com/office/drawing/2014/main" id="{795AB687-B9F8-4D18-883A-037DF8EFAA50}"/>
              </a:ext>
            </a:extLst>
          </p:cNvPr>
          <p:cNvGraphicFramePr>
            <a:graphicFrameLocks noChangeAspect="1"/>
          </p:cNvGraphicFramePr>
          <p:nvPr>
            <p:extLst>
              <p:ext uri="{D42A27DB-BD31-4B8C-83A1-F6EECF244321}">
                <p14:modId xmlns:p14="http://schemas.microsoft.com/office/powerpoint/2010/main" val="2363715221"/>
              </p:ext>
            </p:extLst>
          </p:nvPr>
        </p:nvGraphicFramePr>
        <p:xfrm>
          <a:off x="5351491" y="1904972"/>
          <a:ext cx="6502073" cy="3953668"/>
        </p:xfrm>
        <a:graphic>
          <a:graphicData uri="http://schemas.openxmlformats.org/presentationml/2006/ole">
            <mc:AlternateContent xmlns:mc="http://schemas.openxmlformats.org/markup-compatibility/2006">
              <mc:Choice xmlns:v="urn:schemas-microsoft-com:vml" Requires="v">
                <p:oleObj name="Image" r:id="rId3" imgW="11339640" imgH="6895080" progId="Photoshop.Image.13">
                  <p:embed/>
                </p:oleObj>
              </mc:Choice>
              <mc:Fallback>
                <p:oleObj name="Image" r:id="rId3" imgW="11339640" imgH="6895080" progId="Photoshop.Image.13">
                  <p:embed/>
                  <p:pic>
                    <p:nvPicPr>
                      <p:cNvPr id="0" name=""/>
                      <p:cNvPicPr/>
                      <p:nvPr/>
                    </p:nvPicPr>
                    <p:blipFill>
                      <a:blip r:embed="rId4"/>
                      <a:stretch>
                        <a:fillRect/>
                      </a:stretch>
                    </p:blipFill>
                    <p:spPr>
                      <a:xfrm>
                        <a:off x="5351491" y="1904972"/>
                        <a:ext cx="6502073" cy="3953668"/>
                      </a:xfrm>
                      <a:prstGeom prst="rect">
                        <a:avLst/>
                      </a:prstGeom>
                    </p:spPr>
                  </p:pic>
                </p:oleObj>
              </mc:Fallback>
            </mc:AlternateContent>
          </a:graphicData>
        </a:graphic>
      </p:graphicFrame>
      <p:sp>
        <p:nvSpPr>
          <p:cNvPr id="9" name="TextBox 8">
            <a:extLst>
              <a:ext uri="{FF2B5EF4-FFF2-40B4-BE49-F238E27FC236}">
                <a16:creationId xmlns:a16="http://schemas.microsoft.com/office/drawing/2014/main" id="{2CDBBB29-D6F2-4C54-BEF8-E5AFFB594D00}"/>
              </a:ext>
            </a:extLst>
          </p:cNvPr>
          <p:cNvSpPr txBox="1"/>
          <p:nvPr/>
        </p:nvSpPr>
        <p:spPr>
          <a:xfrm>
            <a:off x="335261" y="2140825"/>
            <a:ext cx="4756856" cy="3693319"/>
          </a:xfrm>
          <a:prstGeom prst="rect">
            <a:avLst/>
          </a:prstGeom>
          <a:noFill/>
        </p:spPr>
        <p:txBody>
          <a:bodyPr wrap="square" rtlCol="0">
            <a:spAutoFit/>
          </a:bodyPr>
          <a:lstStyle/>
          <a:p>
            <a:pPr marL="285750" indent="-285750">
              <a:buClr>
                <a:schemeClr val="accent1"/>
              </a:buClr>
              <a:buFont typeface="Arial" panose="020B0604020202020204" pitchFamily="34" charset="0"/>
              <a:buChar char="•"/>
            </a:pPr>
            <a:r>
              <a:rPr lang="en-US" dirty="0"/>
              <a:t>The Xplore L10 rugged platform offers a variety of tablet configurations and a shared accessory ecosystem that sets a new standard in office, vehicle, and </a:t>
            </a:r>
            <a:br>
              <a:rPr lang="en-US" dirty="0"/>
            </a:br>
            <a:r>
              <a:rPr lang="en-US" dirty="0"/>
              <a:t>field-based computing.</a:t>
            </a:r>
            <a:br>
              <a:rPr lang="en-US" dirty="0"/>
            </a:br>
            <a:endParaRPr lang="en-US" dirty="0"/>
          </a:p>
          <a:p>
            <a:pPr marL="285750" indent="-285750">
              <a:buClr>
                <a:schemeClr val="accent1"/>
              </a:buClr>
              <a:buFont typeface="Arial" panose="020B0604020202020204" pitchFamily="34" charset="0"/>
              <a:buChar char="•"/>
            </a:pPr>
            <a:r>
              <a:rPr lang="en-US" dirty="0"/>
              <a:t>Whether your mobile workers prefer a slate tablet, a tablet with a hard-handle and built-in barcode reader option, or a </a:t>
            </a:r>
            <a:br>
              <a:rPr lang="en-US" dirty="0"/>
            </a:br>
            <a:r>
              <a:rPr lang="en-US" dirty="0"/>
              <a:t>2-in-1 laptop / tablet with a full-featured keyboard, the functional flexibility of the Xplore L10 ensures that your workers have the right computing tool for their job.</a:t>
            </a:r>
          </a:p>
        </p:txBody>
      </p:sp>
    </p:spTree>
    <p:extLst>
      <p:ext uri="{BB962C8B-B14F-4D97-AF65-F5344CB8AC3E}">
        <p14:creationId xmlns:p14="http://schemas.microsoft.com/office/powerpoint/2010/main" val="16063943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E05FEA-270A-46A4-9C06-209EE472C8E7}"/>
              </a:ext>
            </a:extLst>
          </p:cNvPr>
          <p:cNvSpPr>
            <a:spLocks noGrp="1"/>
          </p:cNvSpPr>
          <p:nvPr>
            <p:ph type="title"/>
          </p:nvPr>
        </p:nvSpPr>
        <p:spPr/>
        <p:txBody>
          <a:bodyPr/>
          <a:lstStyle/>
          <a:p>
            <a:r>
              <a:rPr lang="en-US" dirty="0"/>
              <a:t>L10 Comparisons</a:t>
            </a:r>
          </a:p>
        </p:txBody>
      </p:sp>
      <p:sp>
        <p:nvSpPr>
          <p:cNvPr id="5" name="TextBox 4">
            <a:extLst>
              <a:ext uri="{FF2B5EF4-FFF2-40B4-BE49-F238E27FC236}">
                <a16:creationId xmlns:a16="http://schemas.microsoft.com/office/drawing/2014/main" id="{34282E2A-72DB-419F-9CE5-485655F4278D}"/>
              </a:ext>
            </a:extLst>
          </p:cNvPr>
          <p:cNvSpPr txBox="1"/>
          <p:nvPr/>
        </p:nvSpPr>
        <p:spPr>
          <a:xfrm>
            <a:off x="604775" y="3492499"/>
            <a:ext cx="2878374" cy="307697"/>
          </a:xfrm>
          <a:prstGeom prst="rect">
            <a:avLst/>
          </a:prstGeom>
          <a:noFill/>
        </p:spPr>
        <p:txBody>
          <a:bodyPr wrap="square" rtlCol="0">
            <a:spAutoFit/>
          </a:bodyPr>
          <a:lstStyle/>
          <a:p>
            <a:pPr fontAlgn="base">
              <a:spcBef>
                <a:spcPct val="0"/>
              </a:spcBef>
              <a:spcAft>
                <a:spcPct val="0"/>
              </a:spcAft>
            </a:pPr>
            <a:r>
              <a:rPr lang="en-US" sz="1400" dirty="0"/>
              <a:t> </a:t>
            </a:r>
          </a:p>
        </p:txBody>
      </p:sp>
      <p:sp>
        <p:nvSpPr>
          <p:cNvPr id="4" name="Rectangle 3">
            <a:extLst>
              <a:ext uri="{FF2B5EF4-FFF2-40B4-BE49-F238E27FC236}">
                <a16:creationId xmlns:a16="http://schemas.microsoft.com/office/drawing/2014/main" id="{BD8544B6-72B7-4E03-983B-021EE54971BE}"/>
              </a:ext>
            </a:extLst>
          </p:cNvPr>
          <p:cNvSpPr/>
          <p:nvPr/>
        </p:nvSpPr>
        <p:spPr>
          <a:xfrm>
            <a:off x="157316" y="6473692"/>
            <a:ext cx="3215148" cy="3657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609493" algn="l" rtl="0" fontAlgn="base">
              <a:spcBef>
                <a:spcPct val="0"/>
              </a:spcBef>
              <a:spcAft>
                <a:spcPct val="0"/>
              </a:spcAft>
              <a:defRPr kern="1200">
                <a:solidFill>
                  <a:schemeClr val="lt1"/>
                </a:solidFill>
                <a:latin typeface="+mn-lt"/>
                <a:ea typeface="+mn-ea"/>
                <a:cs typeface="+mn-cs"/>
              </a:defRPr>
            </a:lvl2pPr>
            <a:lvl3pPr marL="1218987" algn="l" rtl="0" fontAlgn="base">
              <a:spcBef>
                <a:spcPct val="0"/>
              </a:spcBef>
              <a:spcAft>
                <a:spcPct val="0"/>
              </a:spcAft>
              <a:defRPr kern="1200">
                <a:solidFill>
                  <a:schemeClr val="lt1"/>
                </a:solidFill>
                <a:latin typeface="+mn-lt"/>
                <a:ea typeface="+mn-ea"/>
                <a:cs typeface="+mn-cs"/>
              </a:defRPr>
            </a:lvl3pPr>
            <a:lvl4pPr marL="1828480" algn="l" rtl="0" fontAlgn="base">
              <a:spcBef>
                <a:spcPct val="0"/>
              </a:spcBef>
              <a:spcAft>
                <a:spcPct val="0"/>
              </a:spcAft>
              <a:defRPr kern="1200">
                <a:solidFill>
                  <a:schemeClr val="lt1"/>
                </a:solidFill>
                <a:latin typeface="+mn-lt"/>
                <a:ea typeface="+mn-ea"/>
                <a:cs typeface="+mn-cs"/>
              </a:defRPr>
            </a:lvl4pPr>
            <a:lvl5pPr marL="2437973" algn="l" rtl="0" fontAlgn="base">
              <a:spcBef>
                <a:spcPct val="0"/>
              </a:spcBef>
              <a:spcAft>
                <a:spcPct val="0"/>
              </a:spcAft>
              <a:defRPr kern="1200">
                <a:solidFill>
                  <a:schemeClr val="lt1"/>
                </a:solidFill>
                <a:latin typeface="+mn-lt"/>
                <a:ea typeface="+mn-ea"/>
                <a:cs typeface="+mn-cs"/>
              </a:defRPr>
            </a:lvl5pPr>
            <a:lvl6pPr marL="3047467" algn="l" defTabSz="1218987" rtl="0" eaLnBrk="1" latinLnBrk="0" hangingPunct="1">
              <a:defRPr kern="1200">
                <a:solidFill>
                  <a:schemeClr val="lt1"/>
                </a:solidFill>
                <a:latin typeface="+mn-lt"/>
                <a:ea typeface="+mn-ea"/>
                <a:cs typeface="+mn-cs"/>
              </a:defRPr>
            </a:lvl6pPr>
            <a:lvl7pPr marL="3656960" algn="l" defTabSz="1218987" rtl="0" eaLnBrk="1" latinLnBrk="0" hangingPunct="1">
              <a:defRPr kern="1200">
                <a:solidFill>
                  <a:schemeClr val="lt1"/>
                </a:solidFill>
                <a:latin typeface="+mn-lt"/>
                <a:ea typeface="+mn-ea"/>
                <a:cs typeface="+mn-cs"/>
              </a:defRPr>
            </a:lvl7pPr>
            <a:lvl8pPr marL="4266453" algn="l" defTabSz="1218987" rtl="0" eaLnBrk="1" latinLnBrk="0" hangingPunct="1">
              <a:defRPr kern="1200">
                <a:solidFill>
                  <a:schemeClr val="lt1"/>
                </a:solidFill>
                <a:latin typeface="+mn-lt"/>
                <a:ea typeface="+mn-ea"/>
                <a:cs typeface="+mn-cs"/>
              </a:defRPr>
            </a:lvl8pPr>
            <a:lvl9pPr marL="4875947" algn="l" defTabSz="1218987" rtl="0" eaLnBrk="1" latinLnBrk="0" hangingPunct="1">
              <a:defRPr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32928010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https://dl.boxcloud.com/api/2.0/internal_files/37538811274/versions/198736326265/representations/jpg_paged_2048x2048/content/1.jpg?access_token=1!I3MoiuCCYBXSAA2KcH1sROmNsvWdglBwuJPpBAEzIhravePHhbzoJ5_fbqDJHuGfM6nyWe1l0ncNC7mtbZxKIrMuVD3rW0H5i3fatUm78GIWuiDCBbxTd9R0_TzioKSVRkGe5F4zRguXHxEhBo06jFNleJb6Mi1JMTKq2YngaLC261EDqmgtZ9tCpa5NJ6h0N-IhmBECGGXITGhOpWtkUfWvwPa6NodOaOQeYSdpRJ8KKugZrjC2840hgn6XVFMdeaFDZ_jxJarr42ZcCHTuoU3bMUloWUlVkea084vjT4L0o0s6CtNxP_RhyU6EhJtNxCU7pJpG4JTNecNCZxDcq99HAuJsOOR-17waSqMPYcosT8x4Nudb1LhcDRxeQsxU7G9YrIgqntaYxg..&amp;box_client_name=box-content-preview&amp;box_client_version=1.22.0"/>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12928" y="3643486"/>
            <a:ext cx="2672378" cy="178375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 y="1625028"/>
            <a:ext cx="3893486" cy="2018459"/>
          </a:xfrm>
          <a:prstGeom prst="rect">
            <a:avLst/>
          </a:prstGeom>
        </p:spPr>
      </p:pic>
      <p:sp>
        <p:nvSpPr>
          <p:cNvPr id="2" name="Title 1"/>
          <p:cNvSpPr>
            <a:spLocks noGrp="1"/>
          </p:cNvSpPr>
          <p:nvPr>
            <p:ph type="title"/>
          </p:nvPr>
        </p:nvSpPr>
        <p:spPr/>
        <p:txBody>
          <a:bodyPr>
            <a:noAutofit/>
          </a:bodyPr>
          <a:lstStyle/>
          <a:p>
            <a:r>
              <a:rPr lang="en-US" sz="2500" dirty="0"/>
              <a:t>What’s New – Building on a Legacy</a:t>
            </a:r>
          </a:p>
        </p:txBody>
      </p:sp>
      <p:pic>
        <p:nvPicPr>
          <p:cNvPr id="17" name="Content Placeholder 4"/>
          <p:cNvPicPr>
            <a:picLocks noGrp="1" noChangeAspect="1"/>
          </p:cNvPicPr>
          <p:nvPr>
            <p:ph sz="quarter" idx="4294967295"/>
          </p:nvPr>
        </p:nvPicPr>
        <p:blipFill>
          <a:blip r:embed="rId5" cstate="screen">
            <a:extLst>
              <a:ext uri="{28A0092B-C50C-407E-A947-70E740481C1C}">
                <a14:useLocalDpi xmlns:a14="http://schemas.microsoft.com/office/drawing/2010/main" val="0"/>
              </a:ext>
            </a:extLst>
          </a:blip>
          <a:stretch>
            <a:fillRect/>
          </a:stretch>
        </p:blipFill>
        <p:spPr>
          <a:xfrm>
            <a:off x="7886921" y="586986"/>
            <a:ext cx="4935537" cy="3292475"/>
          </a:xfrm>
        </p:spPr>
      </p:pic>
      <p:pic>
        <p:nvPicPr>
          <p:cNvPr id="13" name="Content Placeholder 4"/>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3516465" y="725355"/>
            <a:ext cx="3496301" cy="2687549"/>
          </a:xfrm>
          <a:prstGeom prst="rect">
            <a:avLst/>
          </a:prstGeom>
        </p:spPr>
      </p:pic>
      <p:pic>
        <p:nvPicPr>
          <p:cNvPr id="14" name="Content Placeholder 3"/>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5157371" y="547293"/>
            <a:ext cx="4736119" cy="3157414"/>
          </a:xfrm>
          <a:prstGeom prst="rect">
            <a:avLst/>
          </a:prstGeom>
        </p:spPr>
      </p:pic>
      <p:sp>
        <p:nvSpPr>
          <p:cNvPr id="4" name="TextBox 3"/>
          <p:cNvSpPr txBox="1"/>
          <p:nvPr/>
        </p:nvSpPr>
        <p:spPr>
          <a:xfrm>
            <a:off x="3409062" y="3275369"/>
            <a:ext cx="3948671" cy="1200016"/>
          </a:xfrm>
          <a:prstGeom prst="rect">
            <a:avLst/>
          </a:prstGeom>
          <a:noFill/>
        </p:spPr>
        <p:txBody>
          <a:bodyPr wrap="square" rtlCol="0">
            <a:spAutoFit/>
          </a:bodyPr>
          <a:lstStyle/>
          <a:p>
            <a:pPr lvl="1"/>
            <a:r>
              <a:rPr lang="en-US" sz="1600" b="1" dirty="0">
                <a:solidFill>
                  <a:schemeClr val="accent1"/>
                </a:solidFill>
                <a:cs typeface="Arial" panose="020B0604020202020204" pitchFamily="34" charset="0"/>
              </a:rPr>
              <a:t>Higher – More Versatile</a:t>
            </a:r>
          </a:p>
          <a:p>
            <a:pPr marL="1199790" lvl="2" indent="-285664">
              <a:buFont typeface="Arial" panose="020B0604020202020204" pitchFamily="34" charset="0"/>
              <a:buChar char="•"/>
            </a:pPr>
            <a:r>
              <a:rPr lang="en-US" sz="1400" dirty="0"/>
              <a:t>Multiple form factors</a:t>
            </a:r>
          </a:p>
          <a:p>
            <a:pPr marL="1199790" lvl="2" indent="-285664">
              <a:buFont typeface="Arial" panose="020B0604020202020204" pitchFamily="34" charset="0"/>
              <a:buChar char="•"/>
            </a:pPr>
            <a:r>
              <a:rPr lang="en-US" sz="1400" dirty="0"/>
              <a:t>More Standard Ports</a:t>
            </a:r>
          </a:p>
          <a:p>
            <a:pPr marL="1199790" lvl="2" indent="-285664">
              <a:buFont typeface="Arial" panose="020B0604020202020204" pitchFamily="34" charset="0"/>
              <a:buChar char="•"/>
            </a:pPr>
            <a:r>
              <a:rPr lang="en-US" sz="1400" dirty="0"/>
              <a:t>More Expansion Modules</a:t>
            </a:r>
          </a:p>
          <a:p>
            <a:pPr marL="1199790" lvl="2" indent="-285664">
              <a:buFont typeface="Arial" panose="020B0604020202020204" pitchFamily="34" charset="0"/>
              <a:buChar char="•"/>
            </a:pPr>
            <a:r>
              <a:rPr lang="en-US" sz="1400" dirty="0"/>
              <a:t>Multiple Display Configurations</a:t>
            </a:r>
            <a:endParaRPr lang="en-US" dirty="0"/>
          </a:p>
        </p:txBody>
      </p:sp>
      <p:sp>
        <p:nvSpPr>
          <p:cNvPr id="15" name="TextBox 14"/>
          <p:cNvSpPr txBox="1"/>
          <p:nvPr/>
        </p:nvSpPr>
        <p:spPr>
          <a:xfrm>
            <a:off x="3390017" y="4889657"/>
            <a:ext cx="3948671" cy="1200016"/>
          </a:xfrm>
          <a:prstGeom prst="rect">
            <a:avLst/>
          </a:prstGeom>
          <a:noFill/>
        </p:spPr>
        <p:txBody>
          <a:bodyPr wrap="square" rtlCol="0">
            <a:spAutoFit/>
          </a:bodyPr>
          <a:lstStyle/>
          <a:p>
            <a:pPr lvl="1"/>
            <a:r>
              <a:rPr lang="en-US" sz="1600" b="1" dirty="0">
                <a:solidFill>
                  <a:schemeClr val="accent1"/>
                </a:solidFill>
              </a:rPr>
              <a:t>Stronger – More Rugged</a:t>
            </a:r>
          </a:p>
          <a:p>
            <a:pPr marL="1199790" lvl="2" indent="-285664">
              <a:buFont typeface="Arial" panose="020B0604020202020204" pitchFamily="34" charset="0"/>
              <a:buChar char="•"/>
            </a:pPr>
            <a:r>
              <a:rPr lang="en-US" sz="1400" dirty="0"/>
              <a:t>IP65, 6 ft. drop to plywood</a:t>
            </a:r>
          </a:p>
          <a:p>
            <a:pPr marL="1199790" lvl="2" indent="-285664">
              <a:buFont typeface="Arial" panose="020B0604020202020204" pitchFamily="34" charset="0"/>
              <a:buChar char="•"/>
            </a:pPr>
            <a:r>
              <a:rPr lang="en-US" sz="1400" dirty="0"/>
              <a:t>Auto Sensing Glove / Wet Touch</a:t>
            </a:r>
          </a:p>
          <a:p>
            <a:pPr marL="1199790" lvl="2" indent="-285664">
              <a:buFont typeface="Arial" panose="020B0604020202020204" pitchFamily="34" charset="0"/>
              <a:buChar char="•"/>
            </a:pPr>
            <a:r>
              <a:rPr lang="en-US" sz="1400" dirty="0"/>
              <a:t>Wide Temperature Range</a:t>
            </a:r>
          </a:p>
          <a:p>
            <a:pPr marL="1199790" lvl="2" indent="-285664">
              <a:buFont typeface="Arial" panose="020B0604020202020204" pitchFamily="34" charset="0"/>
              <a:buChar char="•"/>
            </a:pPr>
            <a:r>
              <a:rPr lang="en-US" sz="1400" dirty="0"/>
              <a:t>ATEX and IECEX SKUs</a:t>
            </a:r>
          </a:p>
        </p:txBody>
      </p:sp>
      <p:sp>
        <p:nvSpPr>
          <p:cNvPr id="16" name="TextBox 15"/>
          <p:cNvSpPr txBox="1"/>
          <p:nvPr/>
        </p:nvSpPr>
        <p:spPr>
          <a:xfrm>
            <a:off x="7148238" y="3643486"/>
            <a:ext cx="3948671" cy="2492341"/>
          </a:xfrm>
          <a:prstGeom prst="rect">
            <a:avLst/>
          </a:prstGeom>
          <a:noFill/>
        </p:spPr>
        <p:txBody>
          <a:bodyPr wrap="square" rtlCol="0">
            <a:spAutoFit/>
          </a:bodyPr>
          <a:lstStyle/>
          <a:p>
            <a:pPr lvl="1"/>
            <a:r>
              <a:rPr lang="en-US" sz="1600" b="1" dirty="0">
                <a:solidFill>
                  <a:schemeClr val="accent1"/>
                </a:solidFill>
              </a:rPr>
              <a:t>Faster – Better Performance</a:t>
            </a:r>
          </a:p>
          <a:p>
            <a:pPr marL="1199790" lvl="2" indent="-285664">
              <a:buFont typeface="Arial" panose="020B0604020202020204" pitchFamily="34" charset="0"/>
              <a:buChar char="•"/>
            </a:pPr>
            <a:r>
              <a:rPr lang="en-US" sz="1400" dirty="0"/>
              <a:t>8</a:t>
            </a:r>
            <a:r>
              <a:rPr lang="en-US" sz="1400" baseline="30000" dirty="0"/>
              <a:t>th</a:t>
            </a:r>
            <a:r>
              <a:rPr lang="en-US" sz="1400" dirty="0"/>
              <a:t> Generation Intel Core Series CPUs</a:t>
            </a:r>
          </a:p>
          <a:p>
            <a:pPr marL="1199790" lvl="2" indent="-285664">
              <a:buFont typeface="Arial" panose="020B0604020202020204" pitchFamily="34" charset="0"/>
              <a:buChar char="•"/>
            </a:pPr>
            <a:r>
              <a:rPr lang="en-US" sz="1400" dirty="0"/>
              <a:t>Apollo Lake Pentium</a:t>
            </a:r>
          </a:p>
          <a:p>
            <a:pPr marL="1199790" lvl="2" indent="-285664">
              <a:buFont typeface="Arial" panose="020B0604020202020204" pitchFamily="34" charset="0"/>
              <a:buChar char="•"/>
            </a:pPr>
            <a:r>
              <a:rPr lang="en-US" sz="1400" dirty="0"/>
              <a:t>13 MP rear camera </a:t>
            </a:r>
          </a:p>
          <a:p>
            <a:pPr marL="1199790" lvl="2" indent="-285664">
              <a:buFont typeface="Arial" panose="020B0604020202020204" pitchFamily="34" charset="0"/>
              <a:buChar char="•"/>
            </a:pPr>
            <a:r>
              <a:rPr lang="en-US" sz="1400" dirty="0"/>
              <a:t>Windows 10 Pro</a:t>
            </a:r>
          </a:p>
          <a:p>
            <a:pPr marL="1199790" lvl="2" indent="-285664">
              <a:buFont typeface="Arial" panose="020B0604020202020204" pitchFamily="34" charset="0"/>
              <a:buChar char="•"/>
            </a:pPr>
            <a:r>
              <a:rPr lang="en-US" sz="1400" dirty="0"/>
              <a:t>600% faster downloads, 300% faster uploads</a:t>
            </a:r>
          </a:p>
          <a:p>
            <a:pPr marL="1199790" lvl="2" indent="-285664">
              <a:buFont typeface="Arial" panose="020B0604020202020204" pitchFamily="34" charset="0"/>
              <a:buChar char="•"/>
            </a:pPr>
            <a:r>
              <a:rPr lang="en-US" sz="1400" dirty="0"/>
              <a:t>Antenna Pass-through (WWAN, WLAN, &amp; GPS)</a:t>
            </a:r>
          </a:p>
          <a:p>
            <a:pPr marL="1199790" lvl="2" indent="-285664">
              <a:buFont typeface="Arial" panose="020B0604020202020204" pitchFamily="34" charset="0"/>
              <a:buChar char="•"/>
            </a:pPr>
            <a:r>
              <a:rPr lang="en-US" sz="1400" dirty="0"/>
              <a:t>Optional extended life battery</a:t>
            </a:r>
          </a:p>
        </p:txBody>
      </p:sp>
      <p:sp>
        <p:nvSpPr>
          <p:cNvPr id="18" name="Rectangle 17">
            <a:extLst>
              <a:ext uri="{FF2B5EF4-FFF2-40B4-BE49-F238E27FC236}">
                <a16:creationId xmlns:a16="http://schemas.microsoft.com/office/drawing/2014/main" id="{85E38F59-3CA4-488D-BC66-F78B1943EEC7}"/>
              </a:ext>
            </a:extLst>
          </p:cNvPr>
          <p:cNvSpPr/>
          <p:nvPr/>
        </p:nvSpPr>
        <p:spPr>
          <a:xfrm>
            <a:off x="157316" y="6473692"/>
            <a:ext cx="3215148" cy="3657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609493" algn="l" rtl="0" fontAlgn="base">
              <a:spcBef>
                <a:spcPct val="0"/>
              </a:spcBef>
              <a:spcAft>
                <a:spcPct val="0"/>
              </a:spcAft>
              <a:defRPr kern="1200">
                <a:solidFill>
                  <a:schemeClr val="lt1"/>
                </a:solidFill>
                <a:latin typeface="+mn-lt"/>
                <a:ea typeface="+mn-ea"/>
                <a:cs typeface="+mn-cs"/>
              </a:defRPr>
            </a:lvl2pPr>
            <a:lvl3pPr marL="1218987" algn="l" rtl="0" fontAlgn="base">
              <a:spcBef>
                <a:spcPct val="0"/>
              </a:spcBef>
              <a:spcAft>
                <a:spcPct val="0"/>
              </a:spcAft>
              <a:defRPr kern="1200">
                <a:solidFill>
                  <a:schemeClr val="lt1"/>
                </a:solidFill>
                <a:latin typeface="+mn-lt"/>
                <a:ea typeface="+mn-ea"/>
                <a:cs typeface="+mn-cs"/>
              </a:defRPr>
            </a:lvl3pPr>
            <a:lvl4pPr marL="1828480" algn="l" rtl="0" fontAlgn="base">
              <a:spcBef>
                <a:spcPct val="0"/>
              </a:spcBef>
              <a:spcAft>
                <a:spcPct val="0"/>
              </a:spcAft>
              <a:defRPr kern="1200">
                <a:solidFill>
                  <a:schemeClr val="lt1"/>
                </a:solidFill>
                <a:latin typeface="+mn-lt"/>
                <a:ea typeface="+mn-ea"/>
                <a:cs typeface="+mn-cs"/>
              </a:defRPr>
            </a:lvl4pPr>
            <a:lvl5pPr marL="2437973" algn="l" rtl="0" fontAlgn="base">
              <a:spcBef>
                <a:spcPct val="0"/>
              </a:spcBef>
              <a:spcAft>
                <a:spcPct val="0"/>
              </a:spcAft>
              <a:defRPr kern="1200">
                <a:solidFill>
                  <a:schemeClr val="lt1"/>
                </a:solidFill>
                <a:latin typeface="+mn-lt"/>
                <a:ea typeface="+mn-ea"/>
                <a:cs typeface="+mn-cs"/>
              </a:defRPr>
            </a:lvl5pPr>
            <a:lvl6pPr marL="3047467" algn="l" defTabSz="1218987" rtl="0" eaLnBrk="1" latinLnBrk="0" hangingPunct="1">
              <a:defRPr kern="1200">
                <a:solidFill>
                  <a:schemeClr val="lt1"/>
                </a:solidFill>
                <a:latin typeface="+mn-lt"/>
                <a:ea typeface="+mn-ea"/>
                <a:cs typeface="+mn-cs"/>
              </a:defRPr>
            </a:lvl6pPr>
            <a:lvl7pPr marL="3656960" algn="l" defTabSz="1218987" rtl="0" eaLnBrk="1" latinLnBrk="0" hangingPunct="1">
              <a:defRPr kern="1200">
                <a:solidFill>
                  <a:schemeClr val="lt1"/>
                </a:solidFill>
                <a:latin typeface="+mn-lt"/>
                <a:ea typeface="+mn-ea"/>
                <a:cs typeface="+mn-cs"/>
              </a:defRPr>
            </a:lvl7pPr>
            <a:lvl8pPr marL="4266453" algn="l" defTabSz="1218987" rtl="0" eaLnBrk="1" latinLnBrk="0" hangingPunct="1">
              <a:defRPr kern="1200">
                <a:solidFill>
                  <a:schemeClr val="lt1"/>
                </a:solidFill>
                <a:latin typeface="+mn-lt"/>
                <a:ea typeface="+mn-ea"/>
                <a:cs typeface="+mn-cs"/>
              </a:defRPr>
            </a:lvl8pPr>
            <a:lvl9pPr marL="4875947" algn="l" defTabSz="1218987" rtl="0" eaLnBrk="1" latinLnBrk="0" hangingPunct="1">
              <a:defRPr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7284119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051283" y="709823"/>
            <a:ext cx="2800644" cy="1451909"/>
          </a:xfrm>
          <a:prstGeom prst="rect">
            <a:avLst/>
          </a:prstGeom>
        </p:spPr>
      </p:pic>
      <p:pic>
        <p:nvPicPr>
          <p:cNvPr id="10" name="Picture 2"/>
          <p:cNvPicPr>
            <a:picLocks noChangeAspect="1" noChangeArrowheads="1"/>
          </p:cNvPicPr>
          <p:nvPr/>
        </p:nvPicPr>
        <p:blipFill>
          <a:blip r:embed="rId3" cstate="screen">
            <a:extLst>
              <a:ext uri="{28A0092B-C50C-407E-A947-70E740481C1C}">
                <a14:useLocalDpi xmlns:a14="http://schemas.microsoft.com/office/drawing/2010/main" val="0"/>
              </a:ext>
            </a:extLst>
          </a:blip>
          <a:stretch>
            <a:fillRect/>
          </a:stretch>
        </p:blipFill>
        <p:spPr bwMode="auto">
          <a:xfrm rot="21131467">
            <a:off x="8268965" y="410630"/>
            <a:ext cx="2927765" cy="1646437"/>
          </a:xfrm>
          <a:prstGeom prst="rect">
            <a:avLst/>
          </a:prstGeom>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081" y="281715"/>
            <a:ext cx="11225908" cy="365760"/>
          </a:xfrm>
          <a:prstGeom prst="rect">
            <a:avLst/>
          </a:prstGeom>
        </p:spPr>
        <p:txBody>
          <a:bodyPr>
            <a:normAutofit fontScale="90000"/>
          </a:bodyPr>
          <a:lstStyle/>
          <a:p>
            <a:pPr algn="ctr"/>
            <a:r>
              <a:rPr lang="en-US" dirty="0"/>
              <a:t>What’s New</a:t>
            </a:r>
          </a:p>
        </p:txBody>
      </p:sp>
      <p:sp>
        <p:nvSpPr>
          <p:cNvPr id="8" name="Content Placeholder 4"/>
          <p:cNvSpPr>
            <a:spLocks noGrp="1"/>
          </p:cNvSpPr>
          <p:nvPr>
            <p:ph type="body" sz="quarter" idx="10"/>
          </p:nvPr>
        </p:nvSpPr>
        <p:spPr>
          <a:xfrm>
            <a:off x="1051283" y="2248330"/>
            <a:ext cx="1574919" cy="365760"/>
          </a:xfrm>
          <a:prstGeom prst="rect">
            <a:avLst/>
          </a:prstGeom>
        </p:spPr>
        <p:txBody>
          <a:bodyPr/>
          <a:lstStyle/>
          <a:p>
            <a:pPr marL="0" indent="0">
              <a:buNone/>
            </a:pPr>
            <a:r>
              <a:rPr lang="en-US" dirty="0"/>
              <a:t>F5m/C5m</a:t>
            </a:r>
          </a:p>
          <a:p>
            <a:pPr indent="-344591"/>
            <a:r>
              <a:rPr lang="en-US" dirty="0"/>
              <a:t>		</a:t>
            </a:r>
          </a:p>
        </p:txBody>
      </p:sp>
      <p:sp>
        <p:nvSpPr>
          <p:cNvPr id="9" name="Content Placeholder 6"/>
          <p:cNvSpPr>
            <a:spLocks noGrp="1"/>
          </p:cNvSpPr>
          <p:nvPr>
            <p:ph type="body" sz="quarter" idx="11"/>
          </p:nvPr>
        </p:nvSpPr>
        <p:spPr>
          <a:xfrm>
            <a:off x="5820550" y="2311429"/>
            <a:ext cx="5418667" cy="4304283"/>
          </a:xfrm>
          <a:prstGeom prst="rect">
            <a:avLst/>
          </a:prstGeom>
        </p:spPr>
        <p:txBody>
          <a:bodyPr>
            <a:normAutofit fontScale="47500" lnSpcReduction="20000"/>
          </a:bodyPr>
          <a:lstStyle/>
          <a:p>
            <a:pPr lvl="1">
              <a:buClr>
                <a:schemeClr val="accent1"/>
              </a:buClr>
              <a:buFont typeface="Arial" panose="020B0604020202020204" pitchFamily="34" charset="0"/>
              <a:buChar char="•"/>
            </a:pPr>
            <a:r>
              <a:rPr lang="en-US" sz="2900" dirty="0">
                <a:latin typeface="Arial" panose="020B0604020202020204" pitchFamily="34" charset="0"/>
                <a:cs typeface="Arial" panose="020B0604020202020204" pitchFamily="34" charset="0"/>
              </a:rPr>
              <a:t>IP65, 6 ft. drop to plywood</a:t>
            </a:r>
          </a:p>
          <a:p>
            <a:pPr lvl="1">
              <a:buClr>
                <a:schemeClr val="accent1"/>
              </a:buClr>
              <a:buFont typeface="Arial" panose="020B0604020202020204" pitchFamily="34" charset="0"/>
              <a:buChar char="•"/>
            </a:pPr>
            <a:r>
              <a:rPr lang="en-US" sz="2900" dirty="0">
                <a:latin typeface="Arial" panose="020B0604020202020204" pitchFamily="34" charset="0"/>
                <a:cs typeface="Arial" panose="020B0604020202020204" pitchFamily="34" charset="0"/>
              </a:rPr>
              <a:t>Starting from 2.8 </a:t>
            </a:r>
            <a:r>
              <a:rPr lang="en-US" sz="2900" dirty="0" err="1">
                <a:latin typeface="Arial" panose="020B0604020202020204" pitchFamily="34" charset="0"/>
                <a:cs typeface="Arial" panose="020B0604020202020204" pitchFamily="34" charset="0"/>
              </a:rPr>
              <a:t>lbs</a:t>
            </a:r>
            <a:endParaRPr lang="en-US" sz="2900" dirty="0">
              <a:latin typeface="Arial" panose="020B0604020202020204" pitchFamily="34" charset="0"/>
              <a:cs typeface="Arial" panose="020B0604020202020204" pitchFamily="34" charset="0"/>
            </a:endParaRPr>
          </a:p>
          <a:p>
            <a:pPr lvl="1">
              <a:buClr>
                <a:schemeClr val="accent1"/>
              </a:buClr>
              <a:buFont typeface="Arial" panose="020B0604020202020204" pitchFamily="34" charset="0"/>
              <a:buChar char="•"/>
            </a:pPr>
            <a:r>
              <a:rPr lang="en-US" sz="2900" dirty="0">
                <a:latin typeface="Arial" panose="020B0604020202020204" pitchFamily="34" charset="0"/>
                <a:cs typeface="Arial" panose="020B0604020202020204" pitchFamily="34" charset="0"/>
              </a:rPr>
              <a:t>1000 Nit ViewAnywhere display, 2k (1920 x 1200); 500 Nit Standard Display</a:t>
            </a:r>
          </a:p>
          <a:p>
            <a:pPr lvl="1">
              <a:buClr>
                <a:schemeClr val="accent1"/>
              </a:buClr>
              <a:buFont typeface="Arial" panose="020B0604020202020204" pitchFamily="34" charset="0"/>
              <a:buChar char="•"/>
            </a:pPr>
            <a:r>
              <a:rPr lang="en-US" sz="2900" dirty="0">
                <a:latin typeface="Arial" panose="020B0604020202020204" pitchFamily="34" charset="0"/>
                <a:cs typeface="Arial" panose="020B0604020202020204" pitchFamily="34" charset="0"/>
              </a:rPr>
              <a:t>Autosense glove and wet touch</a:t>
            </a:r>
          </a:p>
          <a:p>
            <a:pPr lvl="1">
              <a:buClr>
                <a:schemeClr val="accent1"/>
              </a:buClr>
              <a:buFont typeface="Arial" panose="020B0604020202020204" pitchFamily="34" charset="0"/>
              <a:buChar char="•"/>
            </a:pPr>
            <a:r>
              <a:rPr lang="en-US" sz="2900" dirty="0">
                <a:latin typeface="Arial" panose="020B0604020202020204" pitchFamily="34" charset="0"/>
                <a:cs typeface="Arial" panose="020B0604020202020204" pitchFamily="34" charset="0"/>
              </a:rPr>
              <a:t>Up to 1 TB PCIe Storage</a:t>
            </a:r>
          </a:p>
          <a:p>
            <a:pPr lvl="1">
              <a:buClr>
                <a:schemeClr val="accent1"/>
              </a:buClr>
              <a:buFont typeface="Arial" panose="020B0604020202020204" pitchFamily="34" charset="0"/>
              <a:buChar char="•"/>
            </a:pPr>
            <a:r>
              <a:rPr lang="en-US" sz="2900" dirty="0">
                <a:latin typeface="Arial" panose="020B0604020202020204" pitchFamily="34" charset="0"/>
                <a:cs typeface="Arial" panose="020B0604020202020204" pitchFamily="34" charset="0"/>
              </a:rPr>
              <a:t>Micro SDHC port</a:t>
            </a:r>
          </a:p>
          <a:p>
            <a:pPr lvl="1">
              <a:buClr>
                <a:schemeClr val="accent1"/>
              </a:buClr>
              <a:buFont typeface="Arial" panose="020B0604020202020204" pitchFamily="34" charset="0"/>
              <a:buChar char="•"/>
            </a:pPr>
            <a:r>
              <a:rPr lang="en-US" sz="2900" dirty="0">
                <a:latin typeface="Arial" panose="020B0604020202020204" pitchFamily="34" charset="0"/>
                <a:cs typeface="Arial" panose="020B0604020202020204" pitchFamily="34" charset="0"/>
              </a:rPr>
              <a:t>13 MP rear camera </a:t>
            </a:r>
          </a:p>
          <a:p>
            <a:pPr lvl="1">
              <a:buClr>
                <a:schemeClr val="accent1"/>
              </a:buClr>
              <a:buFont typeface="Arial" panose="020B0604020202020204" pitchFamily="34" charset="0"/>
              <a:buChar char="•"/>
            </a:pPr>
            <a:r>
              <a:rPr lang="en-US" sz="2900" dirty="0">
                <a:latin typeface="Arial" panose="020B0604020202020204" pitchFamily="34" charset="0"/>
                <a:cs typeface="Arial" panose="020B0604020202020204" pitchFamily="34" charset="0"/>
              </a:rPr>
              <a:t>Windows 10 Pro</a:t>
            </a:r>
          </a:p>
          <a:p>
            <a:pPr lvl="1">
              <a:buClr>
                <a:schemeClr val="accent1"/>
              </a:buClr>
              <a:buFont typeface="Arial" panose="020B0604020202020204" pitchFamily="34" charset="0"/>
              <a:buChar char="•"/>
            </a:pPr>
            <a:r>
              <a:rPr lang="en-US" sz="2900" dirty="0">
                <a:latin typeface="Arial" panose="020B0604020202020204" pitchFamily="34" charset="0"/>
                <a:cs typeface="Arial" panose="020B0604020202020204" pitchFamily="34" charset="0"/>
              </a:rPr>
              <a:t>(2) USB 3.0, (1) USB type C</a:t>
            </a:r>
          </a:p>
          <a:p>
            <a:pPr lvl="1">
              <a:buClr>
                <a:schemeClr val="accent1"/>
              </a:buClr>
              <a:buFont typeface="Arial" panose="020B0604020202020204" pitchFamily="34" charset="0"/>
              <a:buChar char="•"/>
            </a:pPr>
            <a:r>
              <a:rPr lang="en-US" sz="2900" dirty="0">
                <a:latin typeface="Arial" panose="020B0604020202020204" pitchFamily="34" charset="0"/>
                <a:cs typeface="Arial" panose="020B0604020202020204" pitchFamily="34" charset="0"/>
              </a:rPr>
              <a:t>Optional True Serial Port, or HDMI-IN</a:t>
            </a:r>
          </a:p>
          <a:p>
            <a:pPr lvl="1">
              <a:buClr>
                <a:schemeClr val="accent1"/>
              </a:buClr>
              <a:buFont typeface="Arial" panose="020B0604020202020204" pitchFamily="34" charset="0"/>
              <a:buChar char="•"/>
            </a:pPr>
            <a:r>
              <a:rPr lang="en-US" sz="2900" dirty="0">
                <a:latin typeface="Arial" panose="020B0604020202020204" pitchFamily="34" charset="0"/>
                <a:cs typeface="Arial" panose="020B0604020202020204" pitchFamily="34" charset="0"/>
              </a:rPr>
              <a:t>Antenna Pass-through (MIMO WWAN, WLAN, &amp; GPS)</a:t>
            </a:r>
          </a:p>
          <a:p>
            <a:pPr lvl="1">
              <a:buClr>
                <a:schemeClr val="accent1"/>
              </a:buClr>
              <a:buFont typeface="Arial" panose="020B0604020202020204" pitchFamily="34" charset="0"/>
              <a:buChar char="•"/>
            </a:pPr>
            <a:r>
              <a:rPr lang="en-US" sz="2900" dirty="0">
                <a:latin typeface="Arial" panose="020B0604020202020204" pitchFamily="34" charset="0"/>
                <a:cs typeface="Arial" panose="020B0604020202020204" pitchFamily="34" charset="0"/>
              </a:rPr>
              <a:t>Cat 12 WWAN: up to 600% faster downloads, 300% faster uploads </a:t>
            </a:r>
          </a:p>
          <a:p>
            <a:pPr lvl="1">
              <a:buClr>
                <a:schemeClr val="accent1"/>
              </a:buClr>
              <a:buFont typeface="Arial" panose="020B0604020202020204" pitchFamily="34" charset="0"/>
              <a:buChar char="•"/>
            </a:pPr>
            <a:r>
              <a:rPr lang="en-US" sz="2900" dirty="0">
                <a:latin typeface="Arial" panose="020B0604020202020204" pitchFamily="34" charset="0"/>
                <a:cs typeface="Arial" panose="020B0604020202020204" pitchFamily="34" charset="0"/>
              </a:rPr>
              <a:t>Optional extended life battery</a:t>
            </a:r>
          </a:p>
          <a:p>
            <a:pPr lvl="1">
              <a:buClr>
                <a:schemeClr val="accent1"/>
              </a:buClr>
              <a:buFont typeface="Arial" panose="020B0604020202020204" pitchFamily="34" charset="0"/>
              <a:buChar char="•"/>
            </a:pPr>
            <a:r>
              <a:rPr lang="en-US" sz="2900" dirty="0">
                <a:latin typeface="Arial" panose="020B0604020202020204" pitchFamily="34" charset="0"/>
                <a:cs typeface="Arial" panose="020B0604020202020204" pitchFamily="34" charset="0"/>
              </a:rPr>
              <a:t>ATEX and IECEX SKUs</a:t>
            </a:r>
          </a:p>
          <a:p>
            <a:pPr marL="342797" lvl="1"/>
            <a:endParaRPr lang="en-US" dirty="0">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1E132D89-E61D-45C0-BC21-001E7D78AC84}"/>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6926318" y="968158"/>
            <a:ext cx="1503116" cy="1178792"/>
          </a:xfrm>
          <a:prstGeom prst="rect">
            <a:avLst/>
          </a:prstGeom>
        </p:spPr>
      </p:pic>
      <p:sp>
        <p:nvSpPr>
          <p:cNvPr id="12" name="Content Placeholder 4">
            <a:extLst>
              <a:ext uri="{FF2B5EF4-FFF2-40B4-BE49-F238E27FC236}">
                <a16:creationId xmlns:a16="http://schemas.microsoft.com/office/drawing/2014/main" id="{75CE89EE-FAE0-4C59-B710-3F4E1DFC6A97}"/>
              </a:ext>
            </a:extLst>
          </p:cNvPr>
          <p:cNvSpPr txBox="1">
            <a:spLocks/>
          </p:cNvSpPr>
          <p:nvPr/>
        </p:nvSpPr>
        <p:spPr>
          <a:xfrm>
            <a:off x="6070035" y="1758868"/>
            <a:ext cx="710116" cy="365760"/>
          </a:xfrm>
          <a:prstGeom prst="rect">
            <a:avLst/>
          </a:prstGeom>
        </p:spPr>
        <p:txBody>
          <a:bodyPr vert="horz" lIns="0" tIns="0" rIns="0" bIns="0" rtlCol="0">
            <a:noAutofit/>
          </a:bodyPr>
          <a:lstStyle>
            <a:lvl1pPr marL="0" indent="0" algn="l" defTabSz="914126" rtl="0" eaLnBrk="1" latinLnBrk="0" hangingPunct="1">
              <a:lnSpc>
                <a:spcPct val="100000"/>
              </a:lnSpc>
              <a:spcBef>
                <a:spcPts val="1000"/>
              </a:spcBef>
              <a:buClr>
                <a:schemeClr val="accent1"/>
              </a:buClr>
              <a:buFont typeface="Arial" panose="020B0604020202020204" pitchFamily="34" charset="0"/>
              <a:buNone/>
              <a:defRPr sz="2399" kern="1200">
                <a:solidFill>
                  <a:schemeClr val="accent1"/>
                </a:solidFill>
                <a:latin typeface="+mn-lt"/>
                <a:ea typeface="+mn-ea"/>
                <a:cs typeface="+mn-cs"/>
              </a:defRPr>
            </a:lvl1pPr>
            <a:lvl2pPr marL="457200" indent="-230188" algn="l" defTabSz="914126" rtl="0" eaLnBrk="1" latinLnBrk="0" hangingPunct="1">
              <a:lnSpc>
                <a:spcPct val="100000"/>
              </a:lnSpc>
              <a:spcBef>
                <a:spcPts val="800"/>
              </a:spcBef>
              <a:buFont typeface="Arial" panose="020B0604020202020204" pitchFamily="34" charset="0"/>
              <a:buChar char="–"/>
              <a:defRPr sz="1799" kern="1200">
                <a:solidFill>
                  <a:schemeClr val="tx1"/>
                </a:solidFill>
                <a:latin typeface="+mn-lt"/>
                <a:ea typeface="+mn-ea"/>
                <a:cs typeface="+mn-cs"/>
              </a:defRPr>
            </a:lvl2pPr>
            <a:lvl3pPr marL="631825" indent="-173038" algn="l" defTabSz="914126"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fontAlgn="auto">
              <a:spcAft>
                <a:spcPts val="0"/>
              </a:spcAft>
            </a:pPr>
            <a:r>
              <a:rPr lang="en-US" dirty="0"/>
              <a:t>L10</a:t>
            </a:r>
          </a:p>
          <a:p>
            <a:pPr indent="-344591" fontAlgn="auto">
              <a:spcAft>
                <a:spcPts val="0"/>
              </a:spcAft>
            </a:pPr>
            <a:r>
              <a:rPr lang="en-US" dirty="0"/>
              <a:t>		</a:t>
            </a:r>
          </a:p>
        </p:txBody>
      </p:sp>
      <p:sp>
        <p:nvSpPr>
          <p:cNvPr id="13" name="Content Placeholder 6">
            <a:extLst>
              <a:ext uri="{FF2B5EF4-FFF2-40B4-BE49-F238E27FC236}">
                <a16:creationId xmlns:a16="http://schemas.microsoft.com/office/drawing/2014/main" id="{1B06867E-B176-4679-A7BA-19597E57256F}"/>
              </a:ext>
            </a:extLst>
          </p:cNvPr>
          <p:cNvSpPr txBox="1">
            <a:spLocks/>
          </p:cNvSpPr>
          <p:nvPr/>
        </p:nvSpPr>
        <p:spPr>
          <a:xfrm>
            <a:off x="1051283" y="2781300"/>
            <a:ext cx="3306516" cy="2785505"/>
          </a:xfrm>
          <a:prstGeom prst="rect">
            <a:avLst/>
          </a:prstGeom>
        </p:spPr>
        <p:txBody>
          <a:bodyPr vert="horz" lIns="0" tIns="0" rIns="0" bIns="0" rtlCol="0">
            <a:normAutofit/>
          </a:bodyPr>
          <a:lstStyle>
            <a:lvl1pPr marL="228531" indent="-228531" algn="l" defTabSz="914126" rtl="0" eaLnBrk="1" latinLnBrk="0" hangingPunct="1">
              <a:lnSpc>
                <a:spcPct val="100000"/>
              </a:lnSpc>
              <a:spcBef>
                <a:spcPts val="1000"/>
              </a:spcBef>
              <a:buClr>
                <a:schemeClr val="accent1"/>
              </a:buClr>
              <a:buFont typeface="Arial" panose="020B0604020202020204" pitchFamily="34" charset="0"/>
              <a:buChar char="•"/>
              <a:defRPr sz="1999" kern="1200">
                <a:solidFill>
                  <a:schemeClr val="tx1"/>
                </a:solidFill>
                <a:latin typeface="+mn-lt"/>
                <a:ea typeface="+mn-ea"/>
                <a:cs typeface="+mn-cs"/>
              </a:defRPr>
            </a:lvl1pPr>
            <a:lvl2pPr marL="457200" indent="-230188" algn="l" defTabSz="914126" rtl="0" eaLnBrk="1" latinLnBrk="0" hangingPunct="1">
              <a:lnSpc>
                <a:spcPct val="100000"/>
              </a:lnSpc>
              <a:spcBef>
                <a:spcPts val="800"/>
              </a:spcBef>
              <a:buFont typeface="Arial" panose="020B0604020202020204" pitchFamily="34" charset="0"/>
              <a:buChar char="–"/>
              <a:defRPr sz="1799" kern="1200">
                <a:solidFill>
                  <a:schemeClr val="tx1"/>
                </a:solidFill>
                <a:latin typeface="+mn-lt"/>
                <a:ea typeface="+mn-ea"/>
                <a:cs typeface="+mn-cs"/>
              </a:defRPr>
            </a:lvl2pPr>
            <a:lvl3pPr marL="631825" indent="-173038" algn="l" defTabSz="914126"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r>
              <a:rPr lang="en-US" sz="1400" dirty="0"/>
              <a:t>IP54, 4 ft. drop to plywood</a:t>
            </a:r>
          </a:p>
          <a:p>
            <a:r>
              <a:rPr lang="en-US" sz="1400" dirty="0"/>
              <a:t>3.3 </a:t>
            </a:r>
            <a:r>
              <a:rPr lang="en-US" sz="1400" dirty="0" err="1"/>
              <a:t>lbs</a:t>
            </a:r>
            <a:endParaRPr lang="en-US" sz="1400" dirty="0"/>
          </a:p>
          <a:p>
            <a:r>
              <a:rPr lang="en-US" sz="1400" dirty="0"/>
              <a:t>400 Nit display, XGA (1024 x 768)</a:t>
            </a:r>
          </a:p>
          <a:p>
            <a:r>
              <a:rPr lang="en-US" sz="1400" dirty="0"/>
              <a:t>Up to 256 GB Storage</a:t>
            </a:r>
          </a:p>
          <a:p>
            <a:r>
              <a:rPr lang="en-US" sz="1400" dirty="0"/>
              <a:t>8 MP rear camera</a:t>
            </a:r>
          </a:p>
          <a:p>
            <a:r>
              <a:rPr lang="en-US" sz="1400" dirty="0"/>
              <a:t>Windows Pro OS	</a:t>
            </a:r>
          </a:p>
          <a:p>
            <a:r>
              <a:rPr lang="en-US" sz="1400" dirty="0"/>
              <a:t>(1) USB 3.0</a:t>
            </a:r>
          </a:p>
          <a:p>
            <a:pPr marL="342797" lvl="1" fontAlgn="auto">
              <a:spcAft>
                <a:spcPts val="0"/>
              </a:spcAft>
            </a:pPr>
            <a:endParaRPr lang="en-US" dirty="0">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6E25962E-5151-4DA7-B5FC-6EBC6C709B7B}"/>
              </a:ext>
            </a:extLst>
          </p:cNvPr>
          <p:cNvSpPr/>
          <p:nvPr/>
        </p:nvSpPr>
        <p:spPr>
          <a:xfrm>
            <a:off x="157316" y="6473692"/>
            <a:ext cx="3215148" cy="3657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609493" algn="l" rtl="0" fontAlgn="base">
              <a:spcBef>
                <a:spcPct val="0"/>
              </a:spcBef>
              <a:spcAft>
                <a:spcPct val="0"/>
              </a:spcAft>
              <a:defRPr kern="1200">
                <a:solidFill>
                  <a:schemeClr val="lt1"/>
                </a:solidFill>
                <a:latin typeface="+mn-lt"/>
                <a:ea typeface="+mn-ea"/>
                <a:cs typeface="+mn-cs"/>
              </a:defRPr>
            </a:lvl2pPr>
            <a:lvl3pPr marL="1218987" algn="l" rtl="0" fontAlgn="base">
              <a:spcBef>
                <a:spcPct val="0"/>
              </a:spcBef>
              <a:spcAft>
                <a:spcPct val="0"/>
              </a:spcAft>
              <a:defRPr kern="1200">
                <a:solidFill>
                  <a:schemeClr val="lt1"/>
                </a:solidFill>
                <a:latin typeface="+mn-lt"/>
                <a:ea typeface="+mn-ea"/>
                <a:cs typeface="+mn-cs"/>
              </a:defRPr>
            </a:lvl3pPr>
            <a:lvl4pPr marL="1828480" algn="l" rtl="0" fontAlgn="base">
              <a:spcBef>
                <a:spcPct val="0"/>
              </a:spcBef>
              <a:spcAft>
                <a:spcPct val="0"/>
              </a:spcAft>
              <a:defRPr kern="1200">
                <a:solidFill>
                  <a:schemeClr val="lt1"/>
                </a:solidFill>
                <a:latin typeface="+mn-lt"/>
                <a:ea typeface="+mn-ea"/>
                <a:cs typeface="+mn-cs"/>
              </a:defRPr>
            </a:lvl4pPr>
            <a:lvl5pPr marL="2437973" algn="l" rtl="0" fontAlgn="base">
              <a:spcBef>
                <a:spcPct val="0"/>
              </a:spcBef>
              <a:spcAft>
                <a:spcPct val="0"/>
              </a:spcAft>
              <a:defRPr kern="1200">
                <a:solidFill>
                  <a:schemeClr val="lt1"/>
                </a:solidFill>
                <a:latin typeface="+mn-lt"/>
                <a:ea typeface="+mn-ea"/>
                <a:cs typeface="+mn-cs"/>
              </a:defRPr>
            </a:lvl5pPr>
            <a:lvl6pPr marL="3047467" algn="l" defTabSz="1218987" rtl="0" eaLnBrk="1" latinLnBrk="0" hangingPunct="1">
              <a:defRPr kern="1200">
                <a:solidFill>
                  <a:schemeClr val="lt1"/>
                </a:solidFill>
                <a:latin typeface="+mn-lt"/>
                <a:ea typeface="+mn-ea"/>
                <a:cs typeface="+mn-cs"/>
              </a:defRPr>
            </a:lvl6pPr>
            <a:lvl7pPr marL="3656960" algn="l" defTabSz="1218987" rtl="0" eaLnBrk="1" latinLnBrk="0" hangingPunct="1">
              <a:defRPr kern="1200">
                <a:solidFill>
                  <a:schemeClr val="lt1"/>
                </a:solidFill>
                <a:latin typeface="+mn-lt"/>
                <a:ea typeface="+mn-ea"/>
                <a:cs typeface="+mn-cs"/>
              </a:defRPr>
            </a:lvl7pPr>
            <a:lvl8pPr marL="4266453" algn="l" defTabSz="1218987" rtl="0" eaLnBrk="1" latinLnBrk="0" hangingPunct="1">
              <a:defRPr kern="1200">
                <a:solidFill>
                  <a:schemeClr val="lt1"/>
                </a:solidFill>
                <a:latin typeface="+mn-lt"/>
                <a:ea typeface="+mn-ea"/>
                <a:cs typeface="+mn-cs"/>
              </a:defRPr>
            </a:lvl8pPr>
            <a:lvl9pPr marL="4875947" algn="l" defTabSz="1218987" rtl="0" eaLnBrk="1" latinLnBrk="0" hangingPunct="1">
              <a:defRPr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14201471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5137175" y="1354821"/>
            <a:ext cx="4000967" cy="2074179"/>
          </a:xfrm>
          <a:prstGeom prst="rect">
            <a:avLst/>
          </a:prstGeom>
        </p:spPr>
      </p:pic>
      <p:sp>
        <p:nvSpPr>
          <p:cNvPr id="2" name="Title 1"/>
          <p:cNvSpPr>
            <a:spLocks noGrp="1"/>
          </p:cNvSpPr>
          <p:nvPr>
            <p:ph type="title"/>
          </p:nvPr>
        </p:nvSpPr>
        <p:spPr>
          <a:prstGeom prst="rect">
            <a:avLst/>
          </a:prstGeom>
        </p:spPr>
        <p:txBody>
          <a:bodyPr>
            <a:normAutofit fontScale="90000"/>
          </a:bodyPr>
          <a:lstStyle/>
          <a:p>
            <a:pPr algn="ctr"/>
            <a:r>
              <a:rPr lang="en-US" dirty="0"/>
              <a:t>What’s the Same</a:t>
            </a:r>
          </a:p>
        </p:txBody>
      </p:sp>
      <p:sp>
        <p:nvSpPr>
          <p:cNvPr id="8" name="Content Placeholder 4"/>
          <p:cNvSpPr>
            <a:spLocks noGrp="1"/>
          </p:cNvSpPr>
          <p:nvPr>
            <p:ph type="body" sz="quarter" idx="10"/>
          </p:nvPr>
        </p:nvSpPr>
        <p:spPr>
          <a:prstGeom prst="rect">
            <a:avLst/>
          </a:prstGeom>
        </p:spPr>
        <p:txBody>
          <a:bodyPr>
            <a:normAutofit/>
          </a:bodyPr>
          <a:lstStyle/>
          <a:p>
            <a:r>
              <a:rPr lang="en-US" dirty="0"/>
              <a:t>F5m/C5m &amp; L10</a:t>
            </a:r>
          </a:p>
        </p:txBody>
      </p:sp>
      <p:sp>
        <p:nvSpPr>
          <p:cNvPr id="4" name="Text Placeholder 3">
            <a:extLst>
              <a:ext uri="{FF2B5EF4-FFF2-40B4-BE49-F238E27FC236}">
                <a16:creationId xmlns:a16="http://schemas.microsoft.com/office/drawing/2014/main" id="{CCE16F5E-53EE-4F34-814D-F65DEA0F1476}"/>
              </a:ext>
            </a:extLst>
          </p:cNvPr>
          <p:cNvSpPr>
            <a:spLocks noGrp="1"/>
          </p:cNvSpPr>
          <p:nvPr>
            <p:ph type="body" sz="quarter" idx="11"/>
          </p:nvPr>
        </p:nvSpPr>
        <p:spPr>
          <a:xfrm>
            <a:off x="474015" y="1429169"/>
            <a:ext cx="5393386" cy="5234098"/>
          </a:xfrm>
        </p:spPr>
        <p:txBody>
          <a:bodyPr/>
          <a:lstStyle/>
          <a:p>
            <a:r>
              <a:rPr lang="en-US" sz="1800" dirty="0"/>
              <a:t>Rigid Handle (optional on L10)</a:t>
            </a:r>
          </a:p>
          <a:p>
            <a:r>
              <a:rPr lang="en-US" sz="1800" dirty="0"/>
              <a:t>Configurability</a:t>
            </a:r>
          </a:p>
          <a:p>
            <a:pPr lvl="1"/>
            <a:r>
              <a:rPr lang="en-US" sz="1400" dirty="0"/>
              <a:t>CPU options</a:t>
            </a:r>
          </a:p>
          <a:p>
            <a:pPr lvl="1"/>
            <a:r>
              <a:rPr lang="en-US" sz="1400" dirty="0"/>
              <a:t>Storage / Memory options</a:t>
            </a:r>
          </a:p>
          <a:p>
            <a:pPr lvl="1"/>
            <a:r>
              <a:rPr lang="en-US" sz="1400" dirty="0"/>
              <a:t>Expansion options</a:t>
            </a:r>
          </a:p>
          <a:p>
            <a:r>
              <a:rPr lang="en-US" sz="1800" dirty="0"/>
              <a:t>Hot Swappable Battery</a:t>
            </a:r>
          </a:p>
          <a:p>
            <a:r>
              <a:rPr lang="en-US" sz="1800" dirty="0"/>
              <a:t>Battery status indicator</a:t>
            </a:r>
          </a:p>
          <a:p>
            <a:r>
              <a:rPr lang="en-US" sz="1800" dirty="0"/>
              <a:t>Ergonomic Barcode Reader</a:t>
            </a:r>
          </a:p>
          <a:p>
            <a:r>
              <a:rPr lang="en-US" sz="1800" dirty="0"/>
              <a:t>Active Digitizer &amp; Pen (optional on L10)</a:t>
            </a:r>
          </a:p>
          <a:p>
            <a:r>
              <a:rPr lang="en-US" sz="1800" dirty="0"/>
              <a:t>Noise canceling microphones</a:t>
            </a:r>
          </a:p>
          <a:p>
            <a:r>
              <a:rPr lang="en-US" sz="1800" dirty="0"/>
              <a:t>Programmable buttons</a:t>
            </a:r>
          </a:p>
          <a:p>
            <a:r>
              <a:rPr lang="en-US" sz="1800" dirty="0" err="1"/>
              <a:t>HazLoc</a:t>
            </a:r>
            <a:r>
              <a:rPr lang="en-US" sz="1800" dirty="0"/>
              <a:t> ready</a:t>
            </a:r>
          </a:p>
          <a:p>
            <a:r>
              <a:rPr lang="en-US" sz="1800" dirty="0"/>
              <a:t>3 year warranty standard</a:t>
            </a:r>
          </a:p>
          <a:p>
            <a:endParaRPr lang="en-US" sz="1700" dirty="0"/>
          </a:p>
          <a:p>
            <a:pPr marL="114128"/>
            <a:r>
              <a:rPr lang="en-US" dirty="0"/>
              <a:t>		</a:t>
            </a:r>
          </a:p>
          <a:p>
            <a:endParaRPr lang="en-US" dirty="0"/>
          </a:p>
        </p:txBody>
      </p:sp>
      <p:pic>
        <p:nvPicPr>
          <p:cNvPr id="6" name="Picture 5"/>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6070035" y="3467453"/>
            <a:ext cx="4793721" cy="3195814"/>
          </a:xfrm>
          <a:prstGeom prst="rect">
            <a:avLst/>
          </a:prstGeom>
        </p:spPr>
      </p:pic>
      <p:sp>
        <p:nvSpPr>
          <p:cNvPr id="7" name="Rectangle 6">
            <a:extLst>
              <a:ext uri="{FF2B5EF4-FFF2-40B4-BE49-F238E27FC236}">
                <a16:creationId xmlns:a16="http://schemas.microsoft.com/office/drawing/2014/main" id="{5AB7EA4F-388C-4847-AC27-71D94102E181}"/>
              </a:ext>
            </a:extLst>
          </p:cNvPr>
          <p:cNvSpPr/>
          <p:nvPr/>
        </p:nvSpPr>
        <p:spPr>
          <a:xfrm>
            <a:off x="157316" y="6473692"/>
            <a:ext cx="3215148" cy="3657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609493" algn="l" rtl="0" fontAlgn="base">
              <a:spcBef>
                <a:spcPct val="0"/>
              </a:spcBef>
              <a:spcAft>
                <a:spcPct val="0"/>
              </a:spcAft>
              <a:defRPr kern="1200">
                <a:solidFill>
                  <a:schemeClr val="lt1"/>
                </a:solidFill>
                <a:latin typeface="+mn-lt"/>
                <a:ea typeface="+mn-ea"/>
                <a:cs typeface="+mn-cs"/>
              </a:defRPr>
            </a:lvl2pPr>
            <a:lvl3pPr marL="1218987" algn="l" rtl="0" fontAlgn="base">
              <a:spcBef>
                <a:spcPct val="0"/>
              </a:spcBef>
              <a:spcAft>
                <a:spcPct val="0"/>
              </a:spcAft>
              <a:defRPr kern="1200">
                <a:solidFill>
                  <a:schemeClr val="lt1"/>
                </a:solidFill>
                <a:latin typeface="+mn-lt"/>
                <a:ea typeface="+mn-ea"/>
                <a:cs typeface="+mn-cs"/>
              </a:defRPr>
            </a:lvl3pPr>
            <a:lvl4pPr marL="1828480" algn="l" rtl="0" fontAlgn="base">
              <a:spcBef>
                <a:spcPct val="0"/>
              </a:spcBef>
              <a:spcAft>
                <a:spcPct val="0"/>
              </a:spcAft>
              <a:defRPr kern="1200">
                <a:solidFill>
                  <a:schemeClr val="lt1"/>
                </a:solidFill>
                <a:latin typeface="+mn-lt"/>
                <a:ea typeface="+mn-ea"/>
                <a:cs typeface="+mn-cs"/>
              </a:defRPr>
            </a:lvl4pPr>
            <a:lvl5pPr marL="2437973" algn="l" rtl="0" fontAlgn="base">
              <a:spcBef>
                <a:spcPct val="0"/>
              </a:spcBef>
              <a:spcAft>
                <a:spcPct val="0"/>
              </a:spcAft>
              <a:defRPr kern="1200">
                <a:solidFill>
                  <a:schemeClr val="lt1"/>
                </a:solidFill>
                <a:latin typeface="+mn-lt"/>
                <a:ea typeface="+mn-ea"/>
                <a:cs typeface="+mn-cs"/>
              </a:defRPr>
            </a:lvl5pPr>
            <a:lvl6pPr marL="3047467" algn="l" defTabSz="1218987" rtl="0" eaLnBrk="1" latinLnBrk="0" hangingPunct="1">
              <a:defRPr kern="1200">
                <a:solidFill>
                  <a:schemeClr val="lt1"/>
                </a:solidFill>
                <a:latin typeface="+mn-lt"/>
                <a:ea typeface="+mn-ea"/>
                <a:cs typeface="+mn-cs"/>
              </a:defRPr>
            </a:lvl6pPr>
            <a:lvl7pPr marL="3656960" algn="l" defTabSz="1218987" rtl="0" eaLnBrk="1" latinLnBrk="0" hangingPunct="1">
              <a:defRPr kern="1200">
                <a:solidFill>
                  <a:schemeClr val="lt1"/>
                </a:solidFill>
                <a:latin typeface="+mn-lt"/>
                <a:ea typeface="+mn-ea"/>
                <a:cs typeface="+mn-cs"/>
              </a:defRPr>
            </a:lvl7pPr>
            <a:lvl8pPr marL="4266453" algn="l" defTabSz="1218987" rtl="0" eaLnBrk="1" latinLnBrk="0" hangingPunct="1">
              <a:defRPr kern="1200">
                <a:solidFill>
                  <a:schemeClr val="lt1"/>
                </a:solidFill>
                <a:latin typeface="+mn-lt"/>
                <a:ea typeface="+mn-ea"/>
                <a:cs typeface="+mn-cs"/>
              </a:defRPr>
            </a:lvl8pPr>
            <a:lvl9pPr marL="4875947" algn="l" defTabSz="1218987" rtl="0" eaLnBrk="1" latinLnBrk="0" hangingPunct="1">
              <a:defRPr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6949627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081" y="196827"/>
            <a:ext cx="11225908" cy="365760"/>
          </a:xfrm>
          <a:prstGeom prst="rect">
            <a:avLst/>
          </a:prstGeom>
        </p:spPr>
        <p:txBody>
          <a:bodyPr>
            <a:noAutofit/>
          </a:bodyPr>
          <a:lstStyle/>
          <a:p>
            <a:r>
              <a:rPr lang="en-US" sz="2500" dirty="0"/>
              <a:t>L10 comparison to F5m/C5m</a:t>
            </a:r>
          </a:p>
        </p:txBody>
      </p:sp>
      <p:graphicFrame>
        <p:nvGraphicFramePr>
          <p:cNvPr id="4" name="Content Placeholder 3"/>
          <p:cNvGraphicFramePr>
            <a:graphicFrameLocks noGrp="1"/>
          </p:cNvGraphicFramePr>
          <p:nvPr>
            <p:ph sz="quarter" idx="4294967295"/>
            <p:extLst>
              <p:ext uri="{D42A27DB-BD31-4B8C-83A1-F6EECF244321}">
                <p14:modId xmlns:p14="http://schemas.microsoft.com/office/powerpoint/2010/main" val="675991683"/>
              </p:ext>
            </p:extLst>
          </p:nvPr>
        </p:nvGraphicFramePr>
        <p:xfrm>
          <a:off x="1284028" y="2225748"/>
          <a:ext cx="9381193" cy="4244437"/>
        </p:xfrm>
        <a:graphic>
          <a:graphicData uri="http://schemas.openxmlformats.org/drawingml/2006/table">
            <a:tbl>
              <a:tblPr/>
              <a:tblGrid>
                <a:gridCol w="1444565">
                  <a:extLst>
                    <a:ext uri="{9D8B030D-6E8A-4147-A177-3AD203B41FA5}">
                      <a16:colId xmlns:a16="http://schemas.microsoft.com/office/drawing/2014/main" val="3300458257"/>
                    </a:ext>
                  </a:extLst>
                </a:gridCol>
                <a:gridCol w="3968314">
                  <a:extLst>
                    <a:ext uri="{9D8B030D-6E8A-4147-A177-3AD203B41FA5}">
                      <a16:colId xmlns:a16="http://schemas.microsoft.com/office/drawing/2014/main" val="2360156262"/>
                    </a:ext>
                  </a:extLst>
                </a:gridCol>
                <a:gridCol w="3968314">
                  <a:extLst>
                    <a:ext uri="{9D8B030D-6E8A-4147-A177-3AD203B41FA5}">
                      <a16:colId xmlns:a16="http://schemas.microsoft.com/office/drawing/2014/main" val="810647547"/>
                    </a:ext>
                  </a:extLst>
                </a:gridCol>
              </a:tblGrid>
              <a:tr h="600173">
                <a:tc>
                  <a:txBody>
                    <a:bodyPr/>
                    <a:lstStyle/>
                    <a:p>
                      <a:pPr marR="0" indent="0" algn="l" rtl="0">
                        <a:lnSpc>
                          <a:spcPct val="119000"/>
                        </a:lnSpc>
                        <a:spcBef>
                          <a:spcPts val="0"/>
                        </a:spcBef>
                        <a:spcAft>
                          <a:spcPts val="600"/>
                        </a:spcAft>
                      </a:pPr>
                      <a:r>
                        <a:rPr lang="en-US" sz="1200" b="1" kern="1400" dirty="0">
                          <a:ln>
                            <a:noFill/>
                          </a:ln>
                          <a:solidFill>
                            <a:srgbClr val="000000"/>
                          </a:solidFill>
                          <a:effectLst/>
                          <a:latin typeface="Arial" panose="020B0604020202020204" pitchFamily="34" charset="0"/>
                        </a:rPr>
                        <a:t>Display</a:t>
                      </a:r>
                      <a:endParaRPr lang="en-US" sz="1200" kern="1400" dirty="0">
                        <a:ln>
                          <a:noFill/>
                        </a:ln>
                        <a:solidFill>
                          <a:srgbClr val="000000"/>
                        </a:solidFill>
                        <a:effectLst/>
                        <a:latin typeface="Calibri" panose="020F0502020204030204" pitchFamily="34" charset="0"/>
                      </a:endParaRPr>
                    </a:p>
                  </a:txBody>
                  <a:tcPr marL="91416" marR="91416" marT="91416" marB="91416">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tcPr>
                </a:tc>
                <a:tc>
                  <a:txBody>
                    <a:bodyPr/>
                    <a:lstStyle/>
                    <a:p>
                      <a:pPr marL="228600" marR="0" indent="-228600" algn="l" rtl="0">
                        <a:lnSpc>
                          <a:spcPct val="119000"/>
                        </a:lnSpc>
                        <a:spcBef>
                          <a:spcPts val="0"/>
                        </a:spcBef>
                        <a:spcAft>
                          <a:spcPts val="600"/>
                        </a:spcAft>
                      </a:pPr>
                      <a:r>
                        <a:rPr lang="en-US" sz="1200" kern="1400" dirty="0">
                          <a:ln>
                            <a:noFill/>
                          </a:ln>
                          <a:solidFill>
                            <a:srgbClr val="000000"/>
                          </a:solidFill>
                          <a:effectLst/>
                          <a:latin typeface="Symbol" panose="05050102010706020507" pitchFamily="18" charset="2"/>
                        </a:rPr>
                        <a:t>·</a:t>
                      </a:r>
                      <a:r>
                        <a:rPr lang="en-US" sz="1200" kern="1400" dirty="0">
                          <a:ln>
                            <a:noFill/>
                          </a:ln>
                          <a:solidFill>
                            <a:srgbClr val="000000"/>
                          </a:solidFill>
                          <a:effectLst/>
                          <a:latin typeface="Calibri" panose="020F0502020204030204" pitchFamily="34" charset="0"/>
                        </a:rPr>
                        <a:t> 10.1" 1920 x 1200,</a:t>
                      </a:r>
                      <a:r>
                        <a:rPr lang="en-US" sz="1200" kern="1400" baseline="0" dirty="0">
                          <a:ln>
                            <a:noFill/>
                          </a:ln>
                          <a:solidFill>
                            <a:srgbClr val="000000"/>
                          </a:solidFill>
                          <a:effectLst/>
                          <a:latin typeface="Calibri" panose="020F0502020204030204" pitchFamily="34" charset="0"/>
                        </a:rPr>
                        <a:t> </a:t>
                      </a:r>
                      <a:r>
                        <a:rPr lang="en-US" sz="1200" kern="1400" dirty="0">
                          <a:ln>
                            <a:noFill/>
                          </a:ln>
                          <a:solidFill>
                            <a:srgbClr val="000000"/>
                          </a:solidFill>
                          <a:effectLst/>
                          <a:latin typeface="Calibri" panose="020F0502020204030204" pitchFamily="34" charset="0"/>
                        </a:rPr>
                        <a:t> 1000 NIT and 500 NIT option</a:t>
                      </a:r>
                    </a:p>
                  </a:txBody>
                  <a:tcPr marL="91416" marR="91416" marT="91416" marB="137124">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tcPr>
                </a:tc>
                <a:tc>
                  <a:txBody>
                    <a:bodyPr/>
                    <a:lstStyle/>
                    <a:p>
                      <a:pPr marL="228600" marR="0" indent="-228600" algn="l" rtl="0">
                        <a:lnSpc>
                          <a:spcPct val="119000"/>
                        </a:lnSpc>
                        <a:spcBef>
                          <a:spcPts val="0"/>
                        </a:spcBef>
                        <a:spcAft>
                          <a:spcPts val="600"/>
                        </a:spcAft>
                      </a:pPr>
                      <a:r>
                        <a:rPr lang="en-US" sz="1200" kern="1400" dirty="0">
                          <a:ln>
                            <a:noFill/>
                          </a:ln>
                          <a:solidFill>
                            <a:srgbClr val="000000"/>
                          </a:solidFill>
                          <a:effectLst/>
                          <a:latin typeface="Symbol" panose="05050102010706020507" pitchFamily="18" charset="2"/>
                        </a:rPr>
                        <a:t>·</a:t>
                      </a:r>
                      <a:r>
                        <a:rPr lang="en-US" sz="1200" kern="1400" dirty="0">
                          <a:ln>
                            <a:noFill/>
                          </a:ln>
                          <a:solidFill>
                            <a:srgbClr val="000000"/>
                          </a:solidFill>
                          <a:effectLst/>
                          <a:latin typeface="Calibri" panose="020F0502020204030204" pitchFamily="34" charset="0"/>
                        </a:rPr>
                        <a:t> 10.4" 1024 x 768, 500 Nit, Standard and VAD option</a:t>
                      </a:r>
                    </a:p>
                  </a:txBody>
                  <a:tcPr marL="91416" marR="91416" marT="91416" marB="137124">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tcPr>
                </a:tc>
                <a:extLst>
                  <a:ext uri="{0D108BD9-81ED-4DB2-BD59-A6C34878D82A}">
                    <a16:rowId xmlns:a16="http://schemas.microsoft.com/office/drawing/2014/main" val="1482339685"/>
                  </a:ext>
                </a:extLst>
              </a:tr>
              <a:tr h="649563">
                <a:tc>
                  <a:txBody>
                    <a:bodyPr/>
                    <a:lstStyle/>
                    <a:p>
                      <a:pPr marR="0" indent="0" algn="l" rtl="0">
                        <a:lnSpc>
                          <a:spcPct val="119000"/>
                        </a:lnSpc>
                        <a:spcBef>
                          <a:spcPts val="0"/>
                        </a:spcBef>
                        <a:spcAft>
                          <a:spcPts val="600"/>
                        </a:spcAft>
                      </a:pPr>
                      <a:r>
                        <a:rPr lang="en-US" sz="1200" b="1" kern="1400">
                          <a:ln>
                            <a:noFill/>
                          </a:ln>
                          <a:solidFill>
                            <a:srgbClr val="000000"/>
                          </a:solidFill>
                          <a:effectLst/>
                          <a:latin typeface="Arial" panose="020B0604020202020204" pitchFamily="34" charset="0"/>
                        </a:rPr>
                        <a:t>Processor</a:t>
                      </a:r>
                      <a:endParaRPr lang="en-US" sz="1200" kern="1400">
                        <a:ln>
                          <a:noFill/>
                        </a:ln>
                        <a:solidFill>
                          <a:srgbClr val="000000"/>
                        </a:solidFill>
                        <a:effectLst/>
                        <a:latin typeface="Calibri" panose="020F0502020204030204" pitchFamily="34" charset="0"/>
                      </a:endParaRPr>
                    </a:p>
                  </a:txBody>
                  <a:tcPr marL="91416" marR="91416" marT="91416" marB="91416">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tcPr>
                </a:tc>
                <a:tc>
                  <a:txBody>
                    <a:bodyPr/>
                    <a:lstStyle/>
                    <a:p>
                      <a:pPr marL="228600" marR="0" indent="-228600" algn="l" rtl="0">
                        <a:lnSpc>
                          <a:spcPct val="119000"/>
                        </a:lnSpc>
                        <a:spcBef>
                          <a:spcPts val="0"/>
                        </a:spcBef>
                        <a:spcAft>
                          <a:spcPts val="600"/>
                        </a:spcAft>
                      </a:pPr>
                      <a:r>
                        <a:rPr lang="pl-PL" sz="1200" kern="1400" dirty="0">
                          <a:ln>
                            <a:noFill/>
                          </a:ln>
                          <a:solidFill>
                            <a:schemeClr val="tx1"/>
                          </a:solidFill>
                          <a:effectLst/>
                          <a:latin typeface="Symbol" panose="05050102010706020507" pitchFamily="18" charset="2"/>
                        </a:rPr>
                        <a:t>·</a:t>
                      </a:r>
                      <a:r>
                        <a:rPr lang="pl-PL" sz="1200" kern="1400" dirty="0">
                          <a:ln>
                            <a:noFill/>
                          </a:ln>
                          <a:solidFill>
                            <a:schemeClr val="tx1"/>
                          </a:solidFill>
                          <a:effectLst/>
                          <a:latin typeface="Calibri" panose="020F0502020204030204" pitchFamily="34" charset="0"/>
                        </a:rPr>
                        <a:t> </a:t>
                      </a:r>
                      <a:r>
                        <a:rPr lang="en-US" sz="1200" kern="1400" dirty="0">
                          <a:ln>
                            <a:noFill/>
                          </a:ln>
                          <a:solidFill>
                            <a:schemeClr val="tx1"/>
                          </a:solidFill>
                          <a:effectLst/>
                          <a:latin typeface="Calibri" panose="020F0502020204030204" pitchFamily="34" charset="0"/>
                        </a:rPr>
                        <a:t>Apollo Lake Pentium N4200, Kaby Lake Core i5 vPro 8350U, Kaby Lake Core i7</a:t>
                      </a:r>
                      <a:r>
                        <a:rPr lang="en-US" sz="1200" kern="1400" baseline="0" dirty="0">
                          <a:ln>
                            <a:noFill/>
                          </a:ln>
                          <a:solidFill>
                            <a:schemeClr val="tx1"/>
                          </a:solidFill>
                          <a:effectLst/>
                          <a:latin typeface="Calibri" panose="020F0502020204030204" pitchFamily="34" charset="0"/>
                        </a:rPr>
                        <a:t> vPro 8650U</a:t>
                      </a:r>
                      <a:endParaRPr lang="pl-PL" sz="1200" kern="1400" dirty="0">
                        <a:ln>
                          <a:noFill/>
                        </a:ln>
                        <a:solidFill>
                          <a:schemeClr val="tx1"/>
                        </a:solidFill>
                        <a:effectLst/>
                        <a:latin typeface="Calibri" panose="020F0502020204030204" pitchFamily="34" charset="0"/>
                      </a:endParaRPr>
                    </a:p>
                  </a:txBody>
                  <a:tcPr marL="91416" marR="91416" marT="91416" marB="137124">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tcPr>
                </a:tc>
                <a:tc>
                  <a:txBody>
                    <a:bodyPr/>
                    <a:lstStyle/>
                    <a:p>
                      <a:pPr marL="228600" marR="0" indent="-228600" algn="l" rtl="0">
                        <a:lnSpc>
                          <a:spcPct val="119000"/>
                        </a:lnSpc>
                        <a:spcBef>
                          <a:spcPts val="0"/>
                        </a:spcBef>
                        <a:spcAft>
                          <a:spcPts val="600"/>
                        </a:spcAft>
                      </a:pPr>
                      <a:r>
                        <a:rPr lang="pl-PL" sz="1200" kern="1400" dirty="0">
                          <a:ln>
                            <a:noFill/>
                          </a:ln>
                          <a:solidFill>
                            <a:srgbClr val="000000"/>
                          </a:solidFill>
                          <a:effectLst/>
                          <a:latin typeface="Symbol" panose="05050102010706020507" pitchFamily="18" charset="2"/>
                        </a:rPr>
                        <a:t>·</a:t>
                      </a:r>
                      <a:r>
                        <a:rPr lang="pl-PL" sz="1200" kern="1400" dirty="0">
                          <a:ln>
                            <a:noFill/>
                          </a:ln>
                          <a:solidFill>
                            <a:srgbClr val="000000"/>
                          </a:solidFill>
                          <a:effectLst/>
                          <a:latin typeface="Calibri" panose="020F0502020204030204" pitchFamily="34" charset="0"/>
                        </a:rPr>
                        <a:t> </a:t>
                      </a:r>
                      <a:r>
                        <a:rPr lang="en-US" sz="1200" kern="1400" dirty="0">
                          <a:ln>
                            <a:noFill/>
                          </a:ln>
                          <a:solidFill>
                            <a:srgbClr val="000000"/>
                          </a:solidFill>
                          <a:effectLst/>
                          <a:latin typeface="Calibri" panose="020F0502020204030204" pitchFamily="34" charset="0"/>
                        </a:rPr>
                        <a:t>i3</a:t>
                      </a:r>
                      <a:r>
                        <a:rPr lang="en-US" sz="1200" kern="1400" baseline="0" dirty="0">
                          <a:ln>
                            <a:noFill/>
                          </a:ln>
                          <a:solidFill>
                            <a:srgbClr val="000000"/>
                          </a:solidFill>
                          <a:effectLst/>
                          <a:latin typeface="Calibri" panose="020F0502020204030204" pitchFamily="34" charset="0"/>
                        </a:rPr>
                        <a:t> 5005U, i5 5200U, i7</a:t>
                      </a:r>
                      <a:r>
                        <a:rPr lang="pl-PL" sz="1200" kern="1400" dirty="0">
                          <a:ln>
                            <a:noFill/>
                          </a:ln>
                          <a:solidFill>
                            <a:srgbClr val="000000"/>
                          </a:solidFill>
                          <a:effectLst/>
                          <a:latin typeface="Calibri" panose="020F0502020204030204" pitchFamily="34" charset="0"/>
                        </a:rPr>
                        <a:t> vPro </a:t>
                      </a:r>
                      <a:r>
                        <a:rPr lang="en-US" sz="1200" kern="1400" dirty="0">
                          <a:ln>
                            <a:noFill/>
                          </a:ln>
                          <a:solidFill>
                            <a:srgbClr val="000000"/>
                          </a:solidFill>
                          <a:effectLst/>
                          <a:latin typeface="Calibri" panose="020F0502020204030204" pitchFamily="34" charset="0"/>
                        </a:rPr>
                        <a:t>5600U</a:t>
                      </a:r>
                      <a:endParaRPr lang="pl-PL" sz="1200" kern="1400" dirty="0">
                        <a:ln>
                          <a:noFill/>
                        </a:ln>
                        <a:solidFill>
                          <a:srgbClr val="000000"/>
                        </a:solidFill>
                        <a:effectLst/>
                        <a:latin typeface="Calibri" panose="020F0502020204030204" pitchFamily="34" charset="0"/>
                      </a:endParaRPr>
                    </a:p>
                  </a:txBody>
                  <a:tcPr marL="91416" marR="91416" marT="91416" marB="137124">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tcPr>
                </a:tc>
                <a:extLst>
                  <a:ext uri="{0D108BD9-81ED-4DB2-BD59-A6C34878D82A}">
                    <a16:rowId xmlns:a16="http://schemas.microsoft.com/office/drawing/2014/main" val="2429526462"/>
                  </a:ext>
                </a:extLst>
              </a:tr>
              <a:tr h="806043">
                <a:tc>
                  <a:txBody>
                    <a:bodyPr/>
                    <a:lstStyle/>
                    <a:p>
                      <a:pPr marR="0" indent="0" algn="l" rtl="0">
                        <a:lnSpc>
                          <a:spcPct val="119000"/>
                        </a:lnSpc>
                        <a:spcBef>
                          <a:spcPts val="0"/>
                        </a:spcBef>
                        <a:spcAft>
                          <a:spcPts val="600"/>
                        </a:spcAft>
                      </a:pPr>
                      <a:r>
                        <a:rPr lang="en-US" sz="1200" b="1" kern="1400" dirty="0">
                          <a:ln>
                            <a:noFill/>
                          </a:ln>
                          <a:solidFill>
                            <a:srgbClr val="000000"/>
                          </a:solidFill>
                          <a:effectLst/>
                          <a:latin typeface="Arial" panose="020B0604020202020204" pitchFamily="34" charset="0"/>
                        </a:rPr>
                        <a:t>Security</a:t>
                      </a:r>
                      <a:endParaRPr lang="en-US" sz="1200" kern="1400" dirty="0">
                        <a:ln>
                          <a:noFill/>
                        </a:ln>
                        <a:solidFill>
                          <a:srgbClr val="000000"/>
                        </a:solidFill>
                        <a:effectLst/>
                        <a:latin typeface="Calibri" panose="020F0502020204030204" pitchFamily="34" charset="0"/>
                      </a:endParaRPr>
                    </a:p>
                  </a:txBody>
                  <a:tcPr marL="91416" marR="91416" marT="91416" marB="91416">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tcPr>
                </a:tc>
                <a:tc>
                  <a:txBody>
                    <a:bodyPr/>
                    <a:lstStyle/>
                    <a:p>
                      <a:pPr marL="228600" marR="0" indent="-228600" algn="l" rtl="0">
                        <a:lnSpc>
                          <a:spcPct val="119000"/>
                        </a:lnSpc>
                        <a:spcBef>
                          <a:spcPts val="0"/>
                        </a:spcBef>
                        <a:spcAft>
                          <a:spcPts val="600"/>
                        </a:spcAft>
                      </a:pPr>
                      <a:r>
                        <a:rPr lang="en-US" sz="1200" kern="1400" dirty="0">
                          <a:ln>
                            <a:noFill/>
                          </a:ln>
                          <a:solidFill>
                            <a:schemeClr val="tx1"/>
                          </a:solidFill>
                          <a:effectLst/>
                          <a:latin typeface="Symbol" panose="05050102010706020507" pitchFamily="18" charset="2"/>
                        </a:rPr>
                        <a:t>·</a:t>
                      </a:r>
                      <a:r>
                        <a:rPr lang="en-US" sz="1200" kern="1400" dirty="0">
                          <a:ln>
                            <a:noFill/>
                          </a:ln>
                          <a:solidFill>
                            <a:schemeClr val="tx1"/>
                          </a:solidFill>
                          <a:effectLst/>
                          <a:latin typeface="Calibri" panose="020F0502020204030204" pitchFamily="34" charset="0"/>
                        </a:rPr>
                        <a:t> TPM 2.0, vPro, CAC/Smart Card, Kensington Lock Slot, Fingerprint reader, Locking Mobile Dock</a:t>
                      </a:r>
                    </a:p>
                  </a:txBody>
                  <a:tcPr marL="91416" marR="91416" marT="91416" marB="137124">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tcPr>
                </a:tc>
                <a:tc>
                  <a:txBody>
                    <a:bodyPr/>
                    <a:lstStyle/>
                    <a:p>
                      <a:pPr marL="228600" marR="0" indent="-228600" algn="l" rtl="0">
                        <a:lnSpc>
                          <a:spcPct val="119000"/>
                        </a:lnSpc>
                        <a:spcBef>
                          <a:spcPts val="0"/>
                        </a:spcBef>
                        <a:spcAft>
                          <a:spcPts val="600"/>
                        </a:spcAft>
                      </a:pPr>
                      <a:r>
                        <a:rPr lang="en-US" sz="1200" kern="1400" dirty="0">
                          <a:ln>
                            <a:noFill/>
                          </a:ln>
                          <a:solidFill>
                            <a:srgbClr val="000000"/>
                          </a:solidFill>
                          <a:effectLst/>
                          <a:latin typeface="Symbol" panose="05050102010706020507" pitchFamily="18" charset="2"/>
                        </a:rPr>
                        <a:t>·</a:t>
                      </a:r>
                      <a:r>
                        <a:rPr lang="en-US" sz="1200" kern="1400" dirty="0">
                          <a:ln>
                            <a:noFill/>
                          </a:ln>
                          <a:solidFill>
                            <a:srgbClr val="000000"/>
                          </a:solidFill>
                          <a:effectLst/>
                          <a:latin typeface="Calibri" panose="020F0502020204030204" pitchFamily="34" charset="0"/>
                        </a:rPr>
                        <a:t> TPM 2.0, NIST BIOS, Absolute, Fingerprint Reader, Smart Card</a:t>
                      </a:r>
                    </a:p>
                  </a:txBody>
                  <a:tcPr marL="91416" marR="91416" marT="91416" marB="137124">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tcPr>
                </a:tc>
                <a:extLst>
                  <a:ext uri="{0D108BD9-81ED-4DB2-BD59-A6C34878D82A}">
                    <a16:rowId xmlns:a16="http://schemas.microsoft.com/office/drawing/2014/main" val="4096911809"/>
                  </a:ext>
                </a:extLst>
              </a:tr>
              <a:tr h="649563">
                <a:tc>
                  <a:txBody>
                    <a:bodyPr/>
                    <a:lstStyle/>
                    <a:p>
                      <a:pPr marR="0" indent="0" algn="l" rtl="0">
                        <a:lnSpc>
                          <a:spcPct val="119000"/>
                        </a:lnSpc>
                        <a:spcBef>
                          <a:spcPts val="0"/>
                        </a:spcBef>
                        <a:spcAft>
                          <a:spcPts val="600"/>
                        </a:spcAft>
                      </a:pPr>
                      <a:r>
                        <a:rPr lang="en-US" sz="1200" b="1" kern="1400">
                          <a:ln>
                            <a:noFill/>
                          </a:ln>
                          <a:solidFill>
                            <a:schemeClr val="tx1"/>
                          </a:solidFill>
                          <a:effectLst/>
                          <a:latin typeface="Arial" panose="020B0604020202020204" pitchFamily="34" charset="0"/>
                        </a:rPr>
                        <a:t>Optional</a:t>
                      </a:r>
                      <a:br>
                        <a:rPr lang="en-US" sz="1200" b="1" kern="1400">
                          <a:ln>
                            <a:noFill/>
                          </a:ln>
                          <a:solidFill>
                            <a:schemeClr val="tx1"/>
                          </a:solidFill>
                          <a:effectLst/>
                          <a:latin typeface="Arial" panose="020B0604020202020204" pitchFamily="34" charset="0"/>
                        </a:rPr>
                      </a:br>
                      <a:r>
                        <a:rPr lang="en-US" sz="1200" b="1" kern="1400">
                          <a:ln>
                            <a:noFill/>
                          </a:ln>
                          <a:solidFill>
                            <a:schemeClr val="tx1"/>
                          </a:solidFill>
                          <a:effectLst/>
                          <a:latin typeface="Arial" panose="020B0604020202020204" pitchFamily="34" charset="0"/>
                        </a:rPr>
                        <a:t>Features</a:t>
                      </a:r>
                      <a:endParaRPr lang="en-US" sz="1200" kern="1400">
                        <a:ln>
                          <a:noFill/>
                        </a:ln>
                        <a:solidFill>
                          <a:schemeClr val="tx1"/>
                        </a:solidFill>
                        <a:effectLst/>
                        <a:latin typeface="Calibri" panose="020F0502020204030204" pitchFamily="34" charset="0"/>
                      </a:endParaRPr>
                    </a:p>
                  </a:txBody>
                  <a:tcPr marL="91416" marR="91416" marT="91416" marB="91416">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tcPr>
                </a:tc>
                <a:tc>
                  <a:txBody>
                    <a:bodyPr/>
                    <a:lstStyle/>
                    <a:p>
                      <a:pPr marL="228600" marR="0" indent="-228600" algn="l" rtl="0">
                        <a:lnSpc>
                          <a:spcPct val="119000"/>
                        </a:lnSpc>
                        <a:spcBef>
                          <a:spcPts val="0"/>
                        </a:spcBef>
                        <a:spcAft>
                          <a:spcPts val="600"/>
                        </a:spcAft>
                      </a:pPr>
                      <a:r>
                        <a:rPr lang="en-US" sz="1200" kern="1400" dirty="0">
                          <a:ln>
                            <a:noFill/>
                          </a:ln>
                          <a:solidFill>
                            <a:schemeClr val="tx1"/>
                          </a:solidFill>
                          <a:effectLst/>
                          <a:latin typeface="Symbol" panose="05050102010706020507" pitchFamily="18" charset="2"/>
                        </a:rPr>
                        <a:t>·</a:t>
                      </a:r>
                      <a:r>
                        <a:rPr lang="en-US" sz="1200" kern="1400" dirty="0">
                          <a:ln>
                            <a:noFill/>
                          </a:ln>
                          <a:solidFill>
                            <a:schemeClr val="tx1"/>
                          </a:solidFill>
                          <a:effectLst/>
                          <a:latin typeface="Calibri" panose="020F0502020204030204" pitchFamily="34" charset="0"/>
                        </a:rPr>
                        <a:t> CAC/SmartCard Reader, Barcode Reader,</a:t>
                      </a:r>
                      <a:r>
                        <a:rPr lang="en-US" sz="1200" kern="1400" baseline="0" dirty="0">
                          <a:ln>
                            <a:noFill/>
                          </a:ln>
                          <a:solidFill>
                            <a:schemeClr val="tx1"/>
                          </a:solidFill>
                          <a:effectLst/>
                          <a:latin typeface="Calibri" panose="020F0502020204030204" pitchFamily="34" charset="0"/>
                        </a:rPr>
                        <a:t> Long Life Battery, Rigid Handle, True Serial, HDMI-In, UHF RFID</a:t>
                      </a:r>
                      <a:endParaRPr lang="en-US" sz="1200" kern="1400" dirty="0">
                        <a:ln>
                          <a:noFill/>
                        </a:ln>
                        <a:solidFill>
                          <a:schemeClr val="tx1"/>
                        </a:solidFill>
                        <a:effectLst/>
                        <a:latin typeface="Calibri" panose="020F0502020204030204" pitchFamily="34" charset="0"/>
                      </a:endParaRPr>
                    </a:p>
                  </a:txBody>
                  <a:tcPr marL="91416" marR="91416" marT="91416" marB="137124">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tcPr>
                </a:tc>
                <a:tc>
                  <a:txBody>
                    <a:bodyPr/>
                    <a:lstStyle/>
                    <a:p>
                      <a:pPr marL="228600" marR="0" indent="-228600" algn="l" rtl="0">
                        <a:lnSpc>
                          <a:spcPct val="119000"/>
                        </a:lnSpc>
                        <a:spcBef>
                          <a:spcPts val="0"/>
                        </a:spcBef>
                        <a:spcAft>
                          <a:spcPts val="600"/>
                        </a:spcAft>
                      </a:pPr>
                      <a:r>
                        <a:rPr lang="en-US" sz="1200" kern="1400" dirty="0">
                          <a:ln>
                            <a:noFill/>
                          </a:ln>
                          <a:solidFill>
                            <a:srgbClr val="000000"/>
                          </a:solidFill>
                          <a:effectLst/>
                          <a:latin typeface="Symbol" panose="05050102010706020507" pitchFamily="18" charset="2"/>
                        </a:rPr>
                        <a:t>·</a:t>
                      </a:r>
                      <a:r>
                        <a:rPr lang="en-US" sz="1200" kern="1400" dirty="0">
                          <a:ln>
                            <a:noFill/>
                          </a:ln>
                          <a:solidFill>
                            <a:srgbClr val="000000"/>
                          </a:solidFill>
                          <a:effectLst/>
                          <a:latin typeface="Calibri" panose="020F0502020204030204" pitchFamily="34" charset="0"/>
                        </a:rPr>
                        <a:t> CAC/Smart Card,</a:t>
                      </a:r>
                      <a:r>
                        <a:rPr lang="en-US" sz="1200" kern="1400" baseline="0" dirty="0">
                          <a:ln>
                            <a:noFill/>
                          </a:ln>
                          <a:solidFill>
                            <a:srgbClr val="000000"/>
                          </a:solidFill>
                          <a:effectLst/>
                          <a:latin typeface="Calibri" panose="020F0502020204030204" pitchFamily="34" charset="0"/>
                        </a:rPr>
                        <a:t> Barcode Scanner, </a:t>
                      </a:r>
                      <a:r>
                        <a:rPr lang="en-US" sz="1200" kern="1400" dirty="0">
                          <a:ln>
                            <a:noFill/>
                          </a:ln>
                          <a:solidFill>
                            <a:srgbClr val="000000"/>
                          </a:solidFill>
                          <a:effectLst/>
                          <a:latin typeface="Calibri" panose="020F0502020204030204" pitchFamily="34" charset="0"/>
                        </a:rPr>
                        <a:t>Fingerprint reader</a:t>
                      </a:r>
                    </a:p>
                  </a:txBody>
                  <a:tcPr marL="91416" marR="91416" marT="91416" marB="137124">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tcPr>
                </a:tc>
                <a:extLst>
                  <a:ext uri="{0D108BD9-81ED-4DB2-BD59-A6C34878D82A}">
                    <a16:rowId xmlns:a16="http://schemas.microsoft.com/office/drawing/2014/main" val="2959004888"/>
                  </a:ext>
                </a:extLst>
              </a:tr>
              <a:tr h="1038970">
                <a:tc>
                  <a:txBody>
                    <a:bodyPr/>
                    <a:lstStyle/>
                    <a:p>
                      <a:pPr marR="0" indent="0" algn="l" rtl="0">
                        <a:lnSpc>
                          <a:spcPct val="119000"/>
                        </a:lnSpc>
                        <a:spcBef>
                          <a:spcPts val="0"/>
                        </a:spcBef>
                        <a:spcAft>
                          <a:spcPts val="600"/>
                        </a:spcAft>
                      </a:pPr>
                      <a:r>
                        <a:rPr lang="en-US" sz="1200" b="1" kern="1400">
                          <a:ln>
                            <a:noFill/>
                          </a:ln>
                          <a:solidFill>
                            <a:schemeClr val="tx1"/>
                          </a:solidFill>
                          <a:effectLst/>
                          <a:latin typeface="Arial" panose="020B0604020202020204" pitchFamily="34" charset="0"/>
                        </a:rPr>
                        <a:t>Durability </a:t>
                      </a:r>
                      <a:br>
                        <a:rPr lang="en-US" sz="1200" b="1" kern="1400">
                          <a:ln>
                            <a:noFill/>
                          </a:ln>
                          <a:solidFill>
                            <a:schemeClr val="tx1"/>
                          </a:solidFill>
                          <a:effectLst/>
                          <a:latin typeface="Arial" panose="020B0604020202020204" pitchFamily="34" charset="0"/>
                        </a:rPr>
                      </a:br>
                      <a:r>
                        <a:rPr lang="en-US" sz="1200" b="1" kern="1400">
                          <a:ln>
                            <a:noFill/>
                          </a:ln>
                          <a:solidFill>
                            <a:schemeClr val="tx1"/>
                          </a:solidFill>
                          <a:effectLst/>
                          <a:latin typeface="Arial" panose="020B0604020202020204" pitchFamily="34" charset="0"/>
                        </a:rPr>
                        <a:t>and Rugged </a:t>
                      </a:r>
                      <a:br>
                        <a:rPr lang="en-US" sz="1200" b="1" kern="1400">
                          <a:ln>
                            <a:noFill/>
                          </a:ln>
                          <a:solidFill>
                            <a:schemeClr val="tx1"/>
                          </a:solidFill>
                          <a:effectLst/>
                          <a:latin typeface="Arial" panose="020B0604020202020204" pitchFamily="34" charset="0"/>
                        </a:rPr>
                      </a:br>
                      <a:r>
                        <a:rPr lang="en-US" sz="1200" b="1" kern="1400">
                          <a:ln>
                            <a:noFill/>
                          </a:ln>
                          <a:solidFill>
                            <a:schemeClr val="tx1"/>
                          </a:solidFill>
                          <a:effectLst/>
                          <a:latin typeface="Arial" panose="020B0604020202020204" pitchFamily="34" charset="0"/>
                        </a:rPr>
                        <a:t>Features</a:t>
                      </a:r>
                      <a:br>
                        <a:rPr lang="en-US" sz="1200" b="1" kern="1400">
                          <a:ln>
                            <a:noFill/>
                          </a:ln>
                          <a:solidFill>
                            <a:schemeClr val="tx1"/>
                          </a:solidFill>
                          <a:effectLst/>
                          <a:latin typeface="Arial" panose="020B0604020202020204" pitchFamily="34" charset="0"/>
                        </a:rPr>
                      </a:br>
                      <a:endParaRPr lang="en-US" sz="1200" kern="1400">
                        <a:ln>
                          <a:noFill/>
                        </a:ln>
                        <a:solidFill>
                          <a:schemeClr val="tx1"/>
                        </a:solidFill>
                        <a:effectLst/>
                        <a:latin typeface="Calibri" panose="020F0502020204030204" pitchFamily="34" charset="0"/>
                      </a:endParaRPr>
                    </a:p>
                  </a:txBody>
                  <a:tcPr marL="91416" marR="91416" marT="91416" marB="91416">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tcPr>
                </a:tc>
                <a:tc>
                  <a:txBody>
                    <a:bodyPr/>
                    <a:lstStyle/>
                    <a:p>
                      <a:pPr marL="228600" marR="0" lvl="0" indent="-228600" algn="l" defTabSz="914400" rtl="0" eaLnBrk="1" fontAlgn="auto" latinLnBrk="0" hangingPunct="1">
                        <a:lnSpc>
                          <a:spcPct val="119000"/>
                        </a:lnSpc>
                        <a:spcBef>
                          <a:spcPts val="0"/>
                        </a:spcBef>
                        <a:spcAft>
                          <a:spcPts val="600"/>
                        </a:spcAft>
                        <a:buClrTx/>
                        <a:buSzTx/>
                        <a:buFontTx/>
                        <a:buNone/>
                        <a:tabLst/>
                        <a:defRPr/>
                      </a:pPr>
                      <a:r>
                        <a:rPr lang="en-US" sz="1200" kern="1400" dirty="0">
                          <a:ln>
                            <a:noFill/>
                          </a:ln>
                          <a:solidFill>
                            <a:schemeClr val="tx1"/>
                          </a:solidFill>
                          <a:effectLst/>
                          <a:latin typeface="Symbol" panose="05050102010706020507" pitchFamily="18" charset="2"/>
                        </a:rPr>
                        <a:t>·</a:t>
                      </a:r>
                      <a:r>
                        <a:rPr lang="en-US" sz="1200" kern="1400" dirty="0">
                          <a:ln>
                            <a:noFill/>
                          </a:ln>
                          <a:solidFill>
                            <a:schemeClr val="tx1"/>
                          </a:solidFill>
                          <a:effectLst/>
                          <a:latin typeface="Calibri" panose="020F0502020204030204" pitchFamily="34" charset="0"/>
                        </a:rPr>
                        <a:t>  IP65</a:t>
                      </a:r>
                    </a:p>
                    <a:p>
                      <a:pPr marL="228600" marR="0" lvl="0" indent="-228600" algn="l" defTabSz="914400" rtl="0" eaLnBrk="1" fontAlgn="auto" latinLnBrk="0" hangingPunct="1">
                        <a:lnSpc>
                          <a:spcPct val="119000"/>
                        </a:lnSpc>
                        <a:spcBef>
                          <a:spcPts val="0"/>
                        </a:spcBef>
                        <a:spcAft>
                          <a:spcPts val="600"/>
                        </a:spcAft>
                        <a:buClrTx/>
                        <a:buSzTx/>
                        <a:buFontTx/>
                        <a:buNone/>
                        <a:tabLst/>
                        <a:defRPr/>
                      </a:pPr>
                      <a:r>
                        <a:rPr lang="en-US" sz="1200" kern="1400" dirty="0">
                          <a:ln>
                            <a:noFill/>
                          </a:ln>
                          <a:solidFill>
                            <a:schemeClr val="tx1"/>
                          </a:solidFill>
                          <a:effectLst/>
                          <a:latin typeface="Symbol" panose="05050102010706020507" pitchFamily="18" charset="2"/>
                        </a:rPr>
                        <a:t>· </a:t>
                      </a:r>
                      <a:r>
                        <a:rPr lang="en-US" sz="1200" kern="1400" dirty="0">
                          <a:ln>
                            <a:noFill/>
                          </a:ln>
                          <a:solidFill>
                            <a:schemeClr val="tx1"/>
                          </a:solidFill>
                          <a:effectLst/>
                          <a:latin typeface="Calibri" panose="020F0502020204030204" pitchFamily="34" charset="0"/>
                        </a:rPr>
                        <a:t>Mil-STD-810G, 6’ drop</a:t>
                      </a:r>
                    </a:p>
                    <a:p>
                      <a:pPr marL="228600" marR="0" indent="-228600" algn="l" rtl="0">
                        <a:lnSpc>
                          <a:spcPct val="119000"/>
                        </a:lnSpc>
                        <a:spcBef>
                          <a:spcPts val="0"/>
                        </a:spcBef>
                        <a:spcAft>
                          <a:spcPts val="600"/>
                        </a:spcAft>
                      </a:pPr>
                      <a:endParaRPr lang="en-US" sz="1200" kern="1400" dirty="0">
                        <a:ln>
                          <a:noFill/>
                        </a:ln>
                        <a:solidFill>
                          <a:schemeClr val="tx1"/>
                        </a:solidFill>
                        <a:effectLst/>
                        <a:latin typeface="Calibri" panose="020F0502020204030204" pitchFamily="34" charset="0"/>
                      </a:endParaRPr>
                    </a:p>
                  </a:txBody>
                  <a:tcPr marL="91416" marR="91416" marT="91416" marB="137124">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tcPr>
                </a:tc>
                <a:tc>
                  <a:txBody>
                    <a:bodyPr/>
                    <a:lstStyle/>
                    <a:p>
                      <a:pPr marL="228600" marR="0" indent="-228600" algn="l" rtl="0">
                        <a:lnSpc>
                          <a:spcPct val="119000"/>
                        </a:lnSpc>
                        <a:spcBef>
                          <a:spcPts val="0"/>
                        </a:spcBef>
                        <a:spcAft>
                          <a:spcPts val="600"/>
                        </a:spcAft>
                      </a:pPr>
                      <a:r>
                        <a:rPr lang="en-US" sz="1200" kern="1400" dirty="0">
                          <a:ln>
                            <a:noFill/>
                          </a:ln>
                          <a:solidFill>
                            <a:srgbClr val="000000"/>
                          </a:solidFill>
                          <a:effectLst/>
                          <a:latin typeface="Symbol" panose="05050102010706020507" pitchFamily="18" charset="2"/>
                        </a:rPr>
                        <a:t>· </a:t>
                      </a:r>
                      <a:r>
                        <a:rPr lang="en-US" sz="1200" kern="1400" dirty="0">
                          <a:ln>
                            <a:noFill/>
                          </a:ln>
                          <a:solidFill>
                            <a:srgbClr val="000000"/>
                          </a:solidFill>
                          <a:effectLst/>
                          <a:latin typeface="Calibri" panose="020F0502020204030204" pitchFamily="34" charset="0"/>
                        </a:rPr>
                        <a:t>IP54</a:t>
                      </a:r>
                    </a:p>
                    <a:p>
                      <a:pPr marL="228600" marR="0" indent="-228600" algn="l" rtl="0">
                        <a:lnSpc>
                          <a:spcPct val="119000"/>
                        </a:lnSpc>
                        <a:spcBef>
                          <a:spcPts val="0"/>
                        </a:spcBef>
                        <a:spcAft>
                          <a:spcPts val="600"/>
                        </a:spcAft>
                      </a:pPr>
                      <a:r>
                        <a:rPr lang="en-US" sz="1200" kern="1400" dirty="0">
                          <a:ln>
                            <a:noFill/>
                          </a:ln>
                          <a:solidFill>
                            <a:srgbClr val="000000"/>
                          </a:solidFill>
                          <a:effectLst/>
                          <a:latin typeface="Symbol" panose="05050102010706020507" pitchFamily="18" charset="2"/>
                        </a:rPr>
                        <a:t>·</a:t>
                      </a:r>
                      <a:r>
                        <a:rPr lang="en-US" sz="1200" kern="1400" dirty="0">
                          <a:ln>
                            <a:noFill/>
                          </a:ln>
                          <a:solidFill>
                            <a:srgbClr val="000000"/>
                          </a:solidFill>
                          <a:effectLst/>
                          <a:latin typeface="Calibri" panose="020F0502020204030204" pitchFamily="34" charset="0"/>
                        </a:rPr>
                        <a:t> Mil-STD 810g, 4’ drop </a:t>
                      </a:r>
                    </a:p>
                  </a:txBody>
                  <a:tcPr marL="91416" marR="91416" marT="91416" marB="137124">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tcPr>
                </a:tc>
                <a:extLst>
                  <a:ext uri="{0D108BD9-81ED-4DB2-BD59-A6C34878D82A}">
                    <a16:rowId xmlns:a16="http://schemas.microsoft.com/office/drawing/2014/main" val="2429402884"/>
                  </a:ext>
                </a:extLst>
              </a:tr>
              <a:tr h="499684">
                <a:tc>
                  <a:txBody>
                    <a:bodyPr/>
                    <a:lstStyle/>
                    <a:p>
                      <a:pPr marR="0" indent="0" algn="l" rtl="0">
                        <a:lnSpc>
                          <a:spcPct val="119000"/>
                        </a:lnSpc>
                        <a:spcBef>
                          <a:spcPts val="0"/>
                        </a:spcBef>
                        <a:spcAft>
                          <a:spcPts val="600"/>
                        </a:spcAft>
                      </a:pPr>
                      <a:r>
                        <a:rPr lang="en-US" sz="1200" b="1" kern="1400">
                          <a:ln>
                            <a:noFill/>
                          </a:ln>
                          <a:solidFill>
                            <a:srgbClr val="000000"/>
                          </a:solidFill>
                          <a:effectLst/>
                          <a:latin typeface="Arial" panose="020B0604020202020204" pitchFamily="34" charset="0"/>
                        </a:rPr>
                        <a:t>Starting Price</a:t>
                      </a:r>
                      <a:endParaRPr lang="en-US" sz="1200" kern="1400">
                        <a:ln>
                          <a:noFill/>
                        </a:ln>
                        <a:solidFill>
                          <a:srgbClr val="000000"/>
                        </a:solidFill>
                        <a:effectLst/>
                        <a:latin typeface="Calibri" panose="020F0502020204030204" pitchFamily="34" charset="0"/>
                      </a:endParaRPr>
                    </a:p>
                  </a:txBody>
                  <a:tcPr marL="91416" marR="91416" marT="91416" marB="91416">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tcPr>
                </a:tc>
                <a:tc>
                  <a:txBody>
                    <a:bodyPr/>
                    <a:lstStyle/>
                    <a:p>
                      <a:pPr marL="0" marR="0" indent="0" algn="l" defTabSz="914400" rtl="0" eaLnBrk="1" latinLnBrk="0" hangingPunct="1">
                        <a:lnSpc>
                          <a:spcPct val="119000"/>
                        </a:lnSpc>
                        <a:spcBef>
                          <a:spcPts val="0"/>
                        </a:spcBef>
                        <a:spcAft>
                          <a:spcPts val="600"/>
                        </a:spcAft>
                      </a:pPr>
                      <a:r>
                        <a:rPr lang="en-US" sz="1200" kern="1400" dirty="0">
                          <a:ln>
                            <a:noFill/>
                          </a:ln>
                          <a:solidFill>
                            <a:srgbClr val="000000"/>
                          </a:solidFill>
                          <a:effectLst/>
                          <a:latin typeface="Calibri" panose="020F0502020204030204" pitchFamily="34" charset="0"/>
                          <a:ea typeface="+mn-ea"/>
                          <a:cs typeface="+mn-cs"/>
                        </a:rPr>
                        <a:t>$2,199</a:t>
                      </a:r>
                    </a:p>
                  </a:txBody>
                  <a:tcPr marL="91416" marR="91416" marT="91416" marB="137124">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tcPr>
                </a:tc>
                <a:tc>
                  <a:txBody>
                    <a:bodyPr/>
                    <a:lstStyle/>
                    <a:p>
                      <a:pPr marR="0" indent="0" algn="l" rtl="0">
                        <a:lnSpc>
                          <a:spcPct val="119000"/>
                        </a:lnSpc>
                        <a:spcBef>
                          <a:spcPts val="0"/>
                        </a:spcBef>
                        <a:spcAft>
                          <a:spcPts val="600"/>
                        </a:spcAft>
                      </a:pPr>
                      <a:r>
                        <a:rPr lang="en-US" sz="1200" kern="1400" dirty="0">
                          <a:ln>
                            <a:noFill/>
                          </a:ln>
                          <a:solidFill>
                            <a:srgbClr val="000000"/>
                          </a:solidFill>
                          <a:effectLst/>
                          <a:latin typeface="Calibri" panose="020F0502020204030204" pitchFamily="34" charset="0"/>
                        </a:rPr>
                        <a:t>$2,549 MSRP</a:t>
                      </a:r>
                    </a:p>
                  </a:txBody>
                  <a:tcPr marL="91416" marR="91416" marT="91416" marB="137124">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tcPr>
                </a:tc>
                <a:extLst>
                  <a:ext uri="{0D108BD9-81ED-4DB2-BD59-A6C34878D82A}">
                    <a16:rowId xmlns:a16="http://schemas.microsoft.com/office/drawing/2014/main" val="3431888987"/>
                  </a:ext>
                </a:extLst>
              </a:tr>
            </a:tbl>
          </a:graphicData>
        </a:graphic>
      </p:graphicFrame>
      <p:sp>
        <p:nvSpPr>
          <p:cNvPr id="5" name="Control 1"/>
          <p:cNvSpPr>
            <a:spLocks noChangeArrowheads="1" noChangeShapeType="1"/>
          </p:cNvSpPr>
          <p:nvPr/>
        </p:nvSpPr>
        <p:spPr bwMode="auto">
          <a:xfrm>
            <a:off x="1523604" y="2913197"/>
            <a:ext cx="6967310" cy="3758221"/>
          </a:xfrm>
          <a:prstGeom prst="rect">
            <a:avLst/>
          </a:prstGeom>
          <a:noFill/>
          <a:ln>
            <a:noFill/>
          </a:ln>
          <a:effectLst/>
          <a:extLst>
            <a:ext uri="{91240B29-F687-4F45-9708-019B960494DF}">
              <a14:hiddenLine xmlns:a14="http://schemas.microsoft.com/office/drawing/2010/main" w="25400">
                <a:no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0" tIns="0" rIns="0" bIns="0" numCol="1" anchor="t" anchorCtr="0" compatLnSpc="1">
            <a:prstTxWarp prst="textNoShape">
              <a:avLst/>
            </a:prstTxWarp>
          </a:bodyPr>
          <a:lstStyle/>
          <a:p>
            <a:endParaRPr lang="en-US"/>
          </a:p>
        </p:txBody>
      </p:sp>
      <p:pic>
        <p:nvPicPr>
          <p:cNvPr id="7" name="Picture 6"/>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7253791" y="885242"/>
            <a:ext cx="2474246" cy="1282697"/>
          </a:xfrm>
          <a:prstGeom prst="rect">
            <a:avLst/>
          </a:prstGeom>
        </p:spPr>
      </p:pic>
      <p:pic>
        <p:nvPicPr>
          <p:cNvPr id="11" name="Picture 10"/>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2218045" y="620396"/>
            <a:ext cx="2831400" cy="1887599"/>
          </a:xfrm>
          <a:prstGeom prst="rect">
            <a:avLst/>
          </a:prstGeom>
        </p:spPr>
      </p:pic>
      <p:pic>
        <p:nvPicPr>
          <p:cNvPr id="12" name="Picture 11"/>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3769211" y="562587"/>
            <a:ext cx="2767055" cy="1844703"/>
          </a:xfrm>
          <a:prstGeom prst="rect">
            <a:avLst/>
          </a:prstGeom>
        </p:spPr>
      </p:pic>
      <p:sp>
        <p:nvSpPr>
          <p:cNvPr id="8" name="Rectangle 7">
            <a:extLst>
              <a:ext uri="{FF2B5EF4-FFF2-40B4-BE49-F238E27FC236}">
                <a16:creationId xmlns:a16="http://schemas.microsoft.com/office/drawing/2014/main" id="{E437B1FE-D8DB-4651-BC4C-939C7F5959A5}"/>
              </a:ext>
            </a:extLst>
          </p:cNvPr>
          <p:cNvSpPr/>
          <p:nvPr/>
        </p:nvSpPr>
        <p:spPr>
          <a:xfrm>
            <a:off x="157316" y="6473692"/>
            <a:ext cx="3215148" cy="3657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609493" algn="l" rtl="0" fontAlgn="base">
              <a:spcBef>
                <a:spcPct val="0"/>
              </a:spcBef>
              <a:spcAft>
                <a:spcPct val="0"/>
              </a:spcAft>
              <a:defRPr kern="1200">
                <a:solidFill>
                  <a:schemeClr val="lt1"/>
                </a:solidFill>
                <a:latin typeface="+mn-lt"/>
                <a:ea typeface="+mn-ea"/>
                <a:cs typeface="+mn-cs"/>
              </a:defRPr>
            </a:lvl2pPr>
            <a:lvl3pPr marL="1218987" algn="l" rtl="0" fontAlgn="base">
              <a:spcBef>
                <a:spcPct val="0"/>
              </a:spcBef>
              <a:spcAft>
                <a:spcPct val="0"/>
              </a:spcAft>
              <a:defRPr kern="1200">
                <a:solidFill>
                  <a:schemeClr val="lt1"/>
                </a:solidFill>
                <a:latin typeface="+mn-lt"/>
                <a:ea typeface="+mn-ea"/>
                <a:cs typeface="+mn-cs"/>
              </a:defRPr>
            </a:lvl3pPr>
            <a:lvl4pPr marL="1828480" algn="l" rtl="0" fontAlgn="base">
              <a:spcBef>
                <a:spcPct val="0"/>
              </a:spcBef>
              <a:spcAft>
                <a:spcPct val="0"/>
              </a:spcAft>
              <a:defRPr kern="1200">
                <a:solidFill>
                  <a:schemeClr val="lt1"/>
                </a:solidFill>
                <a:latin typeface="+mn-lt"/>
                <a:ea typeface="+mn-ea"/>
                <a:cs typeface="+mn-cs"/>
              </a:defRPr>
            </a:lvl4pPr>
            <a:lvl5pPr marL="2437973" algn="l" rtl="0" fontAlgn="base">
              <a:spcBef>
                <a:spcPct val="0"/>
              </a:spcBef>
              <a:spcAft>
                <a:spcPct val="0"/>
              </a:spcAft>
              <a:defRPr kern="1200">
                <a:solidFill>
                  <a:schemeClr val="lt1"/>
                </a:solidFill>
                <a:latin typeface="+mn-lt"/>
                <a:ea typeface="+mn-ea"/>
                <a:cs typeface="+mn-cs"/>
              </a:defRPr>
            </a:lvl5pPr>
            <a:lvl6pPr marL="3047467" algn="l" defTabSz="1218987" rtl="0" eaLnBrk="1" latinLnBrk="0" hangingPunct="1">
              <a:defRPr kern="1200">
                <a:solidFill>
                  <a:schemeClr val="lt1"/>
                </a:solidFill>
                <a:latin typeface="+mn-lt"/>
                <a:ea typeface="+mn-ea"/>
                <a:cs typeface="+mn-cs"/>
              </a:defRPr>
            </a:lvl6pPr>
            <a:lvl7pPr marL="3656960" algn="l" defTabSz="1218987" rtl="0" eaLnBrk="1" latinLnBrk="0" hangingPunct="1">
              <a:defRPr kern="1200">
                <a:solidFill>
                  <a:schemeClr val="lt1"/>
                </a:solidFill>
                <a:latin typeface="+mn-lt"/>
                <a:ea typeface="+mn-ea"/>
                <a:cs typeface="+mn-cs"/>
              </a:defRPr>
            </a:lvl7pPr>
            <a:lvl8pPr marL="4266453" algn="l" defTabSz="1218987" rtl="0" eaLnBrk="1" latinLnBrk="0" hangingPunct="1">
              <a:defRPr kern="1200">
                <a:solidFill>
                  <a:schemeClr val="lt1"/>
                </a:solidFill>
                <a:latin typeface="+mn-lt"/>
                <a:ea typeface="+mn-ea"/>
                <a:cs typeface="+mn-cs"/>
              </a:defRPr>
            </a:lvl8pPr>
            <a:lvl9pPr marL="4875947" algn="l" defTabSz="1218987" rtl="0" eaLnBrk="1" latinLnBrk="0" hangingPunct="1">
              <a:defRPr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36614753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normAutofit fontScale="90000"/>
          </a:bodyPr>
          <a:lstStyle/>
          <a:p>
            <a:r>
              <a:rPr lang="en-US" dirty="0"/>
              <a:t>L10 comparison to F5m/C5m Summary</a:t>
            </a:r>
          </a:p>
        </p:txBody>
      </p:sp>
      <p:sp>
        <p:nvSpPr>
          <p:cNvPr id="3" name="Content Placeholder 2"/>
          <p:cNvSpPr>
            <a:spLocks noGrp="1"/>
          </p:cNvSpPr>
          <p:nvPr>
            <p:ph type="body" sz="quarter" idx="10"/>
          </p:nvPr>
        </p:nvSpPr>
        <p:spPr>
          <a:xfrm>
            <a:off x="457081" y="1102021"/>
            <a:ext cx="9440452" cy="953685"/>
          </a:xfrm>
          <a:prstGeom prst="rect">
            <a:avLst/>
          </a:prstGeom>
        </p:spPr>
        <p:txBody>
          <a:bodyPr/>
          <a:lstStyle/>
          <a:p>
            <a:r>
              <a:rPr lang="en-US" dirty="0"/>
              <a:t>L10 builds on the learnings from 10 years of successful F5m/C5m platform deployments</a:t>
            </a:r>
          </a:p>
          <a:p>
            <a:endParaRPr lang="en-US" dirty="0"/>
          </a:p>
          <a:p>
            <a:endParaRPr lang="en-US" dirty="0"/>
          </a:p>
        </p:txBody>
      </p:sp>
      <p:sp>
        <p:nvSpPr>
          <p:cNvPr id="5" name="Text Placeholder 4">
            <a:extLst>
              <a:ext uri="{FF2B5EF4-FFF2-40B4-BE49-F238E27FC236}">
                <a16:creationId xmlns:a16="http://schemas.microsoft.com/office/drawing/2014/main" id="{9831BE4E-6BA6-485C-B206-38FE60AABCE1}"/>
              </a:ext>
            </a:extLst>
          </p:cNvPr>
          <p:cNvSpPr>
            <a:spLocks noGrp="1"/>
          </p:cNvSpPr>
          <p:nvPr>
            <p:ph type="body" sz="quarter" idx="11"/>
          </p:nvPr>
        </p:nvSpPr>
        <p:spPr>
          <a:xfrm>
            <a:off x="457081" y="1971043"/>
            <a:ext cx="8788401" cy="4709160"/>
          </a:xfrm>
        </p:spPr>
        <p:txBody>
          <a:bodyPr/>
          <a:lstStyle/>
          <a:p>
            <a:r>
              <a:rPr lang="en-US" sz="1800" dirty="0"/>
              <a:t>The Rigid handle enables a confident grip </a:t>
            </a:r>
          </a:p>
          <a:p>
            <a:r>
              <a:rPr lang="en-US" sz="1800" dirty="0"/>
              <a:t>Point and shoot Barcoding</a:t>
            </a:r>
          </a:p>
          <a:p>
            <a:r>
              <a:rPr lang="en-US" sz="1800" dirty="0"/>
              <a:t>More ports for I/O included</a:t>
            </a:r>
          </a:p>
          <a:p>
            <a:r>
              <a:rPr lang="en-US" sz="1800" dirty="0"/>
              <a:t>Higher drop spec and ingress rating</a:t>
            </a:r>
          </a:p>
          <a:p>
            <a:r>
              <a:rPr lang="en-US" sz="1800" dirty="0"/>
              <a:t>Higher resolution, brighter display</a:t>
            </a:r>
          </a:p>
          <a:p>
            <a:r>
              <a:rPr lang="en-US" sz="1800" dirty="0"/>
              <a:t>Improved imaging capability</a:t>
            </a:r>
          </a:p>
          <a:p>
            <a:r>
              <a:rPr lang="en-US" sz="1800" dirty="0"/>
              <a:t>Lighter weight and higher battery life</a:t>
            </a:r>
          </a:p>
          <a:p>
            <a:r>
              <a:rPr lang="en-US" sz="1800" dirty="0"/>
              <a:t>Cat 12 WWAN - Up to 600% faster downloads, 300% uploads – Dual SIM</a:t>
            </a:r>
          </a:p>
          <a:p>
            <a:r>
              <a:rPr lang="en-US" sz="1800" dirty="0"/>
              <a:t>Pass-Through Antenna, MIMO WWAN &amp; WLAN, GPS </a:t>
            </a:r>
          </a:p>
          <a:p>
            <a:r>
              <a:rPr lang="en-US" sz="1800" dirty="0"/>
              <a:t>Full suite of workflow enhancing accessories</a:t>
            </a:r>
          </a:p>
          <a:p>
            <a:r>
              <a:rPr lang="en-US" sz="1800" dirty="0"/>
              <a:t>Interoperability with accessories, decreases TCO</a:t>
            </a:r>
          </a:p>
          <a:p>
            <a:endParaRPr lang="en-US" dirty="0"/>
          </a:p>
        </p:txBody>
      </p:sp>
      <p:sp>
        <p:nvSpPr>
          <p:cNvPr id="6" name="Rectangle 5">
            <a:extLst>
              <a:ext uri="{FF2B5EF4-FFF2-40B4-BE49-F238E27FC236}">
                <a16:creationId xmlns:a16="http://schemas.microsoft.com/office/drawing/2014/main" id="{E9B14CC4-021E-42F2-9F46-C4644A79B713}"/>
              </a:ext>
            </a:extLst>
          </p:cNvPr>
          <p:cNvSpPr/>
          <p:nvPr/>
        </p:nvSpPr>
        <p:spPr>
          <a:xfrm>
            <a:off x="157316" y="6473692"/>
            <a:ext cx="3215148" cy="3657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609493" algn="l" rtl="0" fontAlgn="base">
              <a:spcBef>
                <a:spcPct val="0"/>
              </a:spcBef>
              <a:spcAft>
                <a:spcPct val="0"/>
              </a:spcAft>
              <a:defRPr kern="1200">
                <a:solidFill>
                  <a:schemeClr val="lt1"/>
                </a:solidFill>
                <a:latin typeface="+mn-lt"/>
                <a:ea typeface="+mn-ea"/>
                <a:cs typeface="+mn-cs"/>
              </a:defRPr>
            </a:lvl2pPr>
            <a:lvl3pPr marL="1218987" algn="l" rtl="0" fontAlgn="base">
              <a:spcBef>
                <a:spcPct val="0"/>
              </a:spcBef>
              <a:spcAft>
                <a:spcPct val="0"/>
              </a:spcAft>
              <a:defRPr kern="1200">
                <a:solidFill>
                  <a:schemeClr val="lt1"/>
                </a:solidFill>
                <a:latin typeface="+mn-lt"/>
                <a:ea typeface="+mn-ea"/>
                <a:cs typeface="+mn-cs"/>
              </a:defRPr>
            </a:lvl3pPr>
            <a:lvl4pPr marL="1828480" algn="l" rtl="0" fontAlgn="base">
              <a:spcBef>
                <a:spcPct val="0"/>
              </a:spcBef>
              <a:spcAft>
                <a:spcPct val="0"/>
              </a:spcAft>
              <a:defRPr kern="1200">
                <a:solidFill>
                  <a:schemeClr val="lt1"/>
                </a:solidFill>
                <a:latin typeface="+mn-lt"/>
                <a:ea typeface="+mn-ea"/>
                <a:cs typeface="+mn-cs"/>
              </a:defRPr>
            </a:lvl4pPr>
            <a:lvl5pPr marL="2437973" algn="l" rtl="0" fontAlgn="base">
              <a:spcBef>
                <a:spcPct val="0"/>
              </a:spcBef>
              <a:spcAft>
                <a:spcPct val="0"/>
              </a:spcAft>
              <a:defRPr kern="1200">
                <a:solidFill>
                  <a:schemeClr val="lt1"/>
                </a:solidFill>
                <a:latin typeface="+mn-lt"/>
                <a:ea typeface="+mn-ea"/>
                <a:cs typeface="+mn-cs"/>
              </a:defRPr>
            </a:lvl5pPr>
            <a:lvl6pPr marL="3047467" algn="l" defTabSz="1218987" rtl="0" eaLnBrk="1" latinLnBrk="0" hangingPunct="1">
              <a:defRPr kern="1200">
                <a:solidFill>
                  <a:schemeClr val="lt1"/>
                </a:solidFill>
                <a:latin typeface="+mn-lt"/>
                <a:ea typeface="+mn-ea"/>
                <a:cs typeface="+mn-cs"/>
              </a:defRPr>
            </a:lvl6pPr>
            <a:lvl7pPr marL="3656960" algn="l" defTabSz="1218987" rtl="0" eaLnBrk="1" latinLnBrk="0" hangingPunct="1">
              <a:defRPr kern="1200">
                <a:solidFill>
                  <a:schemeClr val="lt1"/>
                </a:solidFill>
                <a:latin typeface="+mn-lt"/>
                <a:ea typeface="+mn-ea"/>
                <a:cs typeface="+mn-cs"/>
              </a:defRPr>
            </a:lvl7pPr>
            <a:lvl8pPr marL="4266453" algn="l" defTabSz="1218987" rtl="0" eaLnBrk="1" latinLnBrk="0" hangingPunct="1">
              <a:defRPr kern="1200">
                <a:solidFill>
                  <a:schemeClr val="lt1"/>
                </a:solidFill>
                <a:latin typeface="+mn-lt"/>
                <a:ea typeface="+mn-ea"/>
                <a:cs typeface="+mn-cs"/>
              </a:defRPr>
            </a:lvl8pPr>
            <a:lvl9pPr marL="4875947" algn="l" defTabSz="1218987" rtl="0" eaLnBrk="1" latinLnBrk="0" hangingPunct="1">
              <a:defRPr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179242666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081" y="356554"/>
            <a:ext cx="11225908" cy="365760"/>
          </a:xfrm>
          <a:prstGeom prst="rect">
            <a:avLst/>
          </a:prstGeom>
        </p:spPr>
        <p:txBody>
          <a:bodyPr>
            <a:normAutofit fontScale="90000"/>
          </a:bodyPr>
          <a:lstStyle/>
          <a:p>
            <a:r>
              <a:rPr lang="en-US" dirty="0"/>
              <a:t>L10 comparison to B10/Bobcat</a:t>
            </a:r>
            <a:br>
              <a:rPr lang="en-US" dirty="0"/>
            </a:br>
            <a:endParaRPr lang="en-US" dirty="0"/>
          </a:p>
        </p:txBody>
      </p:sp>
      <p:graphicFrame>
        <p:nvGraphicFramePr>
          <p:cNvPr id="4" name="Content Placeholder 3"/>
          <p:cNvGraphicFramePr>
            <a:graphicFrameLocks noGrp="1"/>
          </p:cNvGraphicFramePr>
          <p:nvPr>
            <p:ph sz="quarter" idx="4294967295"/>
            <p:extLst>
              <p:ext uri="{D42A27DB-BD31-4B8C-83A1-F6EECF244321}">
                <p14:modId xmlns:p14="http://schemas.microsoft.com/office/powerpoint/2010/main" val="359800314"/>
              </p:ext>
            </p:extLst>
          </p:nvPr>
        </p:nvGraphicFramePr>
        <p:xfrm>
          <a:off x="1007533" y="2116797"/>
          <a:ext cx="9928814" cy="4312383"/>
        </p:xfrm>
        <a:graphic>
          <a:graphicData uri="http://schemas.openxmlformats.org/drawingml/2006/table">
            <a:tbl>
              <a:tblPr/>
              <a:tblGrid>
                <a:gridCol w="1528890">
                  <a:extLst>
                    <a:ext uri="{9D8B030D-6E8A-4147-A177-3AD203B41FA5}">
                      <a16:colId xmlns:a16="http://schemas.microsoft.com/office/drawing/2014/main" val="3300458257"/>
                    </a:ext>
                  </a:extLst>
                </a:gridCol>
                <a:gridCol w="4199962">
                  <a:extLst>
                    <a:ext uri="{9D8B030D-6E8A-4147-A177-3AD203B41FA5}">
                      <a16:colId xmlns:a16="http://schemas.microsoft.com/office/drawing/2014/main" val="2360156262"/>
                    </a:ext>
                  </a:extLst>
                </a:gridCol>
                <a:gridCol w="4199962">
                  <a:extLst>
                    <a:ext uri="{9D8B030D-6E8A-4147-A177-3AD203B41FA5}">
                      <a16:colId xmlns:a16="http://schemas.microsoft.com/office/drawing/2014/main" val="810647547"/>
                    </a:ext>
                  </a:extLst>
                </a:gridCol>
              </a:tblGrid>
              <a:tr h="600173">
                <a:tc>
                  <a:txBody>
                    <a:bodyPr/>
                    <a:lstStyle/>
                    <a:p>
                      <a:pPr marR="0" indent="0" algn="l" rtl="0">
                        <a:lnSpc>
                          <a:spcPct val="119000"/>
                        </a:lnSpc>
                        <a:spcBef>
                          <a:spcPts val="0"/>
                        </a:spcBef>
                        <a:spcAft>
                          <a:spcPts val="600"/>
                        </a:spcAft>
                      </a:pPr>
                      <a:r>
                        <a:rPr lang="en-US" sz="1200" b="1" kern="1400" dirty="0">
                          <a:ln>
                            <a:noFill/>
                          </a:ln>
                          <a:solidFill>
                            <a:srgbClr val="000000"/>
                          </a:solidFill>
                          <a:effectLst/>
                          <a:latin typeface="Arial" panose="020B0604020202020204" pitchFamily="34" charset="0"/>
                        </a:rPr>
                        <a:t>Display</a:t>
                      </a:r>
                      <a:endParaRPr lang="en-US" sz="1200" kern="1400" dirty="0">
                        <a:ln>
                          <a:noFill/>
                        </a:ln>
                        <a:solidFill>
                          <a:srgbClr val="000000"/>
                        </a:solidFill>
                        <a:effectLst/>
                        <a:latin typeface="Calibri" panose="020F0502020204030204" pitchFamily="34" charset="0"/>
                      </a:endParaRPr>
                    </a:p>
                  </a:txBody>
                  <a:tcPr marL="91416" marR="91416" marT="91416" marB="91416">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tcPr>
                </a:tc>
                <a:tc>
                  <a:txBody>
                    <a:bodyPr/>
                    <a:lstStyle/>
                    <a:p>
                      <a:pPr marL="228600" marR="0" indent="-228600" algn="l" rtl="0">
                        <a:lnSpc>
                          <a:spcPct val="119000"/>
                        </a:lnSpc>
                        <a:spcBef>
                          <a:spcPts val="0"/>
                        </a:spcBef>
                        <a:spcAft>
                          <a:spcPts val="600"/>
                        </a:spcAft>
                      </a:pPr>
                      <a:r>
                        <a:rPr lang="en-US" sz="1200" b="0" kern="1400" dirty="0">
                          <a:ln>
                            <a:noFill/>
                          </a:ln>
                          <a:solidFill>
                            <a:srgbClr val="000000"/>
                          </a:solidFill>
                          <a:effectLst/>
                          <a:latin typeface="Symbol" panose="05050102010706020507" pitchFamily="18" charset="2"/>
                        </a:rPr>
                        <a:t>·</a:t>
                      </a:r>
                      <a:r>
                        <a:rPr lang="en-US" sz="1200" b="0" kern="1400" dirty="0">
                          <a:ln>
                            <a:noFill/>
                          </a:ln>
                          <a:solidFill>
                            <a:srgbClr val="000000"/>
                          </a:solidFill>
                          <a:effectLst/>
                          <a:latin typeface="Calibri" panose="020F0502020204030204" pitchFamily="34" charset="0"/>
                        </a:rPr>
                        <a:t> 10.1" 1920 x 1200,</a:t>
                      </a:r>
                      <a:r>
                        <a:rPr lang="en-US" sz="1200" b="0" kern="1400" baseline="0" dirty="0">
                          <a:ln>
                            <a:noFill/>
                          </a:ln>
                          <a:solidFill>
                            <a:srgbClr val="000000"/>
                          </a:solidFill>
                          <a:effectLst/>
                          <a:latin typeface="Calibri" panose="020F0502020204030204" pitchFamily="34" charset="0"/>
                        </a:rPr>
                        <a:t> </a:t>
                      </a:r>
                      <a:r>
                        <a:rPr lang="en-US" sz="1200" b="0" kern="1400" dirty="0">
                          <a:ln>
                            <a:noFill/>
                          </a:ln>
                          <a:solidFill>
                            <a:srgbClr val="000000"/>
                          </a:solidFill>
                          <a:effectLst/>
                          <a:latin typeface="Calibri" panose="020F0502020204030204" pitchFamily="34" charset="0"/>
                        </a:rPr>
                        <a:t> 1000 Nit and 500 Nit option</a:t>
                      </a:r>
                    </a:p>
                  </a:txBody>
                  <a:tcPr marL="91416" marR="91416" marT="91416" marB="137124">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tcPr>
                </a:tc>
                <a:tc>
                  <a:txBody>
                    <a:bodyPr/>
                    <a:lstStyle/>
                    <a:p>
                      <a:pPr marL="228600" marR="0" indent="-228600" algn="l" rtl="0">
                        <a:lnSpc>
                          <a:spcPct val="119000"/>
                        </a:lnSpc>
                        <a:spcBef>
                          <a:spcPts val="0"/>
                        </a:spcBef>
                        <a:spcAft>
                          <a:spcPts val="600"/>
                        </a:spcAft>
                      </a:pPr>
                      <a:r>
                        <a:rPr lang="en-US" sz="1200" kern="1400" dirty="0">
                          <a:ln>
                            <a:noFill/>
                          </a:ln>
                          <a:solidFill>
                            <a:srgbClr val="000000"/>
                          </a:solidFill>
                          <a:effectLst/>
                          <a:latin typeface="Symbol" panose="05050102010706020507" pitchFamily="18" charset="2"/>
                        </a:rPr>
                        <a:t>·</a:t>
                      </a:r>
                      <a:r>
                        <a:rPr lang="en-US" sz="1200" kern="1400" dirty="0">
                          <a:ln>
                            <a:noFill/>
                          </a:ln>
                          <a:solidFill>
                            <a:srgbClr val="000000"/>
                          </a:solidFill>
                          <a:effectLst/>
                          <a:latin typeface="Calibri" panose="020F0502020204030204" pitchFamily="34" charset="0"/>
                        </a:rPr>
                        <a:t> 10.1" 1366 x 768, 500 Nit</a:t>
                      </a:r>
                    </a:p>
                  </a:txBody>
                  <a:tcPr marL="91416" marR="91416" marT="91416" marB="137124">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tcPr>
                </a:tc>
                <a:extLst>
                  <a:ext uri="{0D108BD9-81ED-4DB2-BD59-A6C34878D82A}">
                    <a16:rowId xmlns:a16="http://schemas.microsoft.com/office/drawing/2014/main" val="1482339685"/>
                  </a:ext>
                </a:extLst>
              </a:tr>
              <a:tr h="649563">
                <a:tc>
                  <a:txBody>
                    <a:bodyPr/>
                    <a:lstStyle/>
                    <a:p>
                      <a:pPr marR="0" indent="0" algn="l" rtl="0">
                        <a:lnSpc>
                          <a:spcPct val="119000"/>
                        </a:lnSpc>
                        <a:spcBef>
                          <a:spcPts val="0"/>
                        </a:spcBef>
                        <a:spcAft>
                          <a:spcPts val="600"/>
                        </a:spcAft>
                      </a:pPr>
                      <a:r>
                        <a:rPr lang="en-US" sz="1200" b="1" kern="1400" dirty="0">
                          <a:ln>
                            <a:noFill/>
                          </a:ln>
                          <a:solidFill>
                            <a:srgbClr val="000000"/>
                          </a:solidFill>
                          <a:effectLst/>
                          <a:latin typeface="Arial" panose="020B0604020202020204" pitchFamily="34" charset="0"/>
                        </a:rPr>
                        <a:t>Processor</a:t>
                      </a:r>
                      <a:endParaRPr lang="en-US" sz="1200" kern="1400" dirty="0">
                        <a:ln>
                          <a:noFill/>
                        </a:ln>
                        <a:solidFill>
                          <a:srgbClr val="000000"/>
                        </a:solidFill>
                        <a:effectLst/>
                        <a:latin typeface="Calibri" panose="020F0502020204030204" pitchFamily="34" charset="0"/>
                      </a:endParaRPr>
                    </a:p>
                  </a:txBody>
                  <a:tcPr marL="91416" marR="91416" marT="91416" marB="91416">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tcPr>
                </a:tc>
                <a:tc>
                  <a:txBody>
                    <a:bodyPr/>
                    <a:lstStyle/>
                    <a:p>
                      <a:pPr marL="228600" marR="0" lvl="0" indent="-228600" algn="l" defTabSz="914400" rtl="0" eaLnBrk="1" fontAlgn="auto" latinLnBrk="0" hangingPunct="1">
                        <a:lnSpc>
                          <a:spcPct val="119000"/>
                        </a:lnSpc>
                        <a:spcBef>
                          <a:spcPts val="0"/>
                        </a:spcBef>
                        <a:spcAft>
                          <a:spcPts val="600"/>
                        </a:spcAft>
                        <a:buClrTx/>
                        <a:buSzTx/>
                        <a:buFontTx/>
                        <a:buNone/>
                        <a:tabLst/>
                        <a:defRPr/>
                      </a:pPr>
                      <a:r>
                        <a:rPr lang="pl-PL" sz="1200" b="0" kern="1400" dirty="0">
                          <a:ln>
                            <a:noFill/>
                          </a:ln>
                          <a:solidFill>
                            <a:schemeClr val="tx1"/>
                          </a:solidFill>
                          <a:effectLst/>
                          <a:latin typeface="Symbol" panose="05050102010706020507" pitchFamily="18" charset="2"/>
                        </a:rPr>
                        <a:t>·</a:t>
                      </a:r>
                      <a:r>
                        <a:rPr lang="pl-PL" sz="1200" b="0" kern="1400" dirty="0">
                          <a:ln>
                            <a:noFill/>
                          </a:ln>
                          <a:solidFill>
                            <a:schemeClr val="tx1"/>
                          </a:solidFill>
                          <a:effectLst/>
                          <a:latin typeface="Calibri" panose="020F0502020204030204" pitchFamily="34" charset="0"/>
                        </a:rPr>
                        <a:t>  </a:t>
                      </a:r>
                      <a:r>
                        <a:rPr lang="en-US" sz="1200" b="0" kern="1400" dirty="0">
                          <a:ln>
                            <a:noFill/>
                          </a:ln>
                          <a:solidFill>
                            <a:schemeClr val="tx1"/>
                          </a:solidFill>
                          <a:effectLst/>
                          <a:latin typeface="Calibri" panose="020F0502020204030204" pitchFamily="34" charset="0"/>
                        </a:rPr>
                        <a:t>Apollo Lake Pentium N4200, Kaby Lake Core i5 vPro 8350U, Kaby Lake Core i7</a:t>
                      </a:r>
                      <a:r>
                        <a:rPr lang="en-US" sz="1200" b="0" kern="1400" baseline="0" dirty="0">
                          <a:ln>
                            <a:noFill/>
                          </a:ln>
                          <a:solidFill>
                            <a:schemeClr val="tx1"/>
                          </a:solidFill>
                          <a:effectLst/>
                          <a:latin typeface="Calibri" panose="020F0502020204030204" pitchFamily="34" charset="0"/>
                        </a:rPr>
                        <a:t> vPro 8650U</a:t>
                      </a:r>
                      <a:endParaRPr lang="pl-PL" sz="1200" b="0" kern="1400" dirty="0">
                        <a:ln>
                          <a:noFill/>
                        </a:ln>
                        <a:solidFill>
                          <a:schemeClr val="tx1"/>
                        </a:solidFill>
                        <a:effectLst/>
                        <a:latin typeface="Calibri" panose="020F0502020204030204" pitchFamily="34" charset="0"/>
                      </a:endParaRPr>
                    </a:p>
                  </a:txBody>
                  <a:tcPr marL="91416" marR="91416" marT="91416" marB="137124">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tcPr>
                </a:tc>
                <a:tc>
                  <a:txBody>
                    <a:bodyPr/>
                    <a:lstStyle/>
                    <a:p>
                      <a:pPr marL="228600" marR="0" indent="-228600" algn="l" rtl="0">
                        <a:lnSpc>
                          <a:spcPct val="119000"/>
                        </a:lnSpc>
                        <a:spcBef>
                          <a:spcPts val="0"/>
                        </a:spcBef>
                        <a:spcAft>
                          <a:spcPts val="600"/>
                        </a:spcAft>
                      </a:pPr>
                      <a:r>
                        <a:rPr lang="pl-PL" sz="1200" kern="1400" dirty="0">
                          <a:ln>
                            <a:noFill/>
                          </a:ln>
                          <a:solidFill>
                            <a:srgbClr val="000000"/>
                          </a:solidFill>
                          <a:effectLst/>
                          <a:latin typeface="Symbol" panose="05050102010706020507" pitchFamily="18" charset="2"/>
                        </a:rPr>
                        <a:t>·</a:t>
                      </a:r>
                      <a:r>
                        <a:rPr lang="pl-PL" sz="1200" kern="1400" dirty="0">
                          <a:ln>
                            <a:noFill/>
                          </a:ln>
                          <a:solidFill>
                            <a:srgbClr val="000000"/>
                          </a:solidFill>
                          <a:effectLst/>
                          <a:latin typeface="Calibri" panose="020F0502020204030204" pitchFamily="34" charset="0"/>
                        </a:rPr>
                        <a:t> </a:t>
                      </a:r>
                      <a:r>
                        <a:rPr lang="en-US" sz="1200" kern="1400" dirty="0">
                          <a:ln>
                            <a:noFill/>
                          </a:ln>
                          <a:solidFill>
                            <a:srgbClr val="000000"/>
                          </a:solidFill>
                          <a:effectLst/>
                          <a:latin typeface="Calibri" panose="020F0502020204030204" pitchFamily="34" charset="0"/>
                        </a:rPr>
                        <a:t>Atom E3845,</a:t>
                      </a:r>
                      <a:r>
                        <a:rPr lang="en-US" sz="1200" kern="1400" baseline="0" dirty="0">
                          <a:ln>
                            <a:noFill/>
                          </a:ln>
                          <a:solidFill>
                            <a:srgbClr val="000000"/>
                          </a:solidFill>
                          <a:effectLst/>
                          <a:latin typeface="Calibri" panose="020F0502020204030204" pitchFamily="34" charset="0"/>
                        </a:rPr>
                        <a:t> Core i5-5350U</a:t>
                      </a:r>
                      <a:endParaRPr lang="pl-PL" sz="1200" kern="1400" dirty="0">
                        <a:ln>
                          <a:noFill/>
                        </a:ln>
                        <a:solidFill>
                          <a:srgbClr val="000000"/>
                        </a:solidFill>
                        <a:effectLst/>
                        <a:latin typeface="Calibri" panose="020F0502020204030204" pitchFamily="34" charset="0"/>
                      </a:endParaRPr>
                    </a:p>
                  </a:txBody>
                  <a:tcPr marL="91416" marR="91416" marT="91416" marB="137124">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tcPr>
                </a:tc>
                <a:extLst>
                  <a:ext uri="{0D108BD9-81ED-4DB2-BD59-A6C34878D82A}">
                    <a16:rowId xmlns:a16="http://schemas.microsoft.com/office/drawing/2014/main" val="2429526462"/>
                  </a:ext>
                </a:extLst>
              </a:tr>
              <a:tr h="806043">
                <a:tc>
                  <a:txBody>
                    <a:bodyPr/>
                    <a:lstStyle/>
                    <a:p>
                      <a:pPr marR="0" indent="0" algn="l" rtl="0">
                        <a:lnSpc>
                          <a:spcPct val="119000"/>
                        </a:lnSpc>
                        <a:spcBef>
                          <a:spcPts val="0"/>
                        </a:spcBef>
                        <a:spcAft>
                          <a:spcPts val="600"/>
                        </a:spcAft>
                      </a:pPr>
                      <a:r>
                        <a:rPr lang="en-US" sz="1200" b="1" kern="1400">
                          <a:ln>
                            <a:noFill/>
                          </a:ln>
                          <a:solidFill>
                            <a:srgbClr val="000000"/>
                          </a:solidFill>
                          <a:effectLst/>
                          <a:latin typeface="Arial" panose="020B0604020202020204" pitchFamily="34" charset="0"/>
                        </a:rPr>
                        <a:t>Security</a:t>
                      </a:r>
                      <a:endParaRPr lang="en-US" sz="1200" kern="1400">
                        <a:ln>
                          <a:noFill/>
                        </a:ln>
                        <a:solidFill>
                          <a:srgbClr val="000000"/>
                        </a:solidFill>
                        <a:effectLst/>
                        <a:latin typeface="Calibri" panose="020F0502020204030204" pitchFamily="34" charset="0"/>
                      </a:endParaRPr>
                    </a:p>
                  </a:txBody>
                  <a:tcPr marL="91416" marR="91416" marT="91416" marB="91416">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tcPr>
                </a:tc>
                <a:tc>
                  <a:txBody>
                    <a:bodyPr/>
                    <a:lstStyle/>
                    <a:p>
                      <a:pPr marL="228600" marR="0" indent="-228600" algn="l" rtl="0">
                        <a:lnSpc>
                          <a:spcPct val="119000"/>
                        </a:lnSpc>
                        <a:spcBef>
                          <a:spcPts val="0"/>
                        </a:spcBef>
                        <a:spcAft>
                          <a:spcPts val="600"/>
                        </a:spcAft>
                      </a:pPr>
                      <a:r>
                        <a:rPr lang="en-US" sz="1200" kern="1400" dirty="0">
                          <a:ln>
                            <a:noFill/>
                          </a:ln>
                          <a:solidFill>
                            <a:schemeClr val="tx1"/>
                          </a:solidFill>
                          <a:effectLst/>
                          <a:latin typeface="Symbol" panose="05050102010706020507" pitchFamily="18" charset="2"/>
                        </a:rPr>
                        <a:t>·</a:t>
                      </a:r>
                      <a:r>
                        <a:rPr lang="en-US" sz="1200" kern="1400" dirty="0">
                          <a:ln>
                            <a:noFill/>
                          </a:ln>
                          <a:solidFill>
                            <a:schemeClr val="tx1"/>
                          </a:solidFill>
                          <a:effectLst/>
                          <a:latin typeface="Calibri" panose="020F0502020204030204" pitchFamily="34" charset="0"/>
                        </a:rPr>
                        <a:t> TPM 2.0, vPro, Smart Card, Kensington Lock, Fingerprint reader, Locking Mobile Dock</a:t>
                      </a:r>
                    </a:p>
                  </a:txBody>
                  <a:tcPr marL="91416" marR="91416" marT="91416" marB="137124">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tcPr>
                </a:tc>
                <a:tc>
                  <a:txBody>
                    <a:bodyPr/>
                    <a:lstStyle/>
                    <a:p>
                      <a:pPr marL="228600" marR="0" indent="-228600" algn="l" rtl="0">
                        <a:lnSpc>
                          <a:spcPct val="119000"/>
                        </a:lnSpc>
                        <a:spcBef>
                          <a:spcPts val="0"/>
                        </a:spcBef>
                        <a:spcAft>
                          <a:spcPts val="600"/>
                        </a:spcAft>
                      </a:pPr>
                      <a:r>
                        <a:rPr lang="en-US" sz="1200" kern="1400" dirty="0">
                          <a:ln>
                            <a:noFill/>
                          </a:ln>
                          <a:solidFill>
                            <a:srgbClr val="000000"/>
                          </a:solidFill>
                          <a:effectLst/>
                          <a:latin typeface="Symbol" panose="05050102010706020507" pitchFamily="18" charset="2"/>
                        </a:rPr>
                        <a:t>·</a:t>
                      </a:r>
                      <a:r>
                        <a:rPr lang="en-US" sz="1200" kern="1400" dirty="0">
                          <a:ln>
                            <a:noFill/>
                          </a:ln>
                          <a:solidFill>
                            <a:srgbClr val="000000"/>
                          </a:solidFill>
                          <a:effectLst/>
                          <a:latin typeface="Calibri" panose="020F0502020204030204" pitchFamily="34" charset="0"/>
                        </a:rPr>
                        <a:t> TPM 2.0, Kensington Lock, Fingerprint Reader, CAC/Smart Card</a:t>
                      </a:r>
                    </a:p>
                  </a:txBody>
                  <a:tcPr marL="91416" marR="91416" marT="91416" marB="137124">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tcPr>
                </a:tc>
                <a:extLst>
                  <a:ext uri="{0D108BD9-81ED-4DB2-BD59-A6C34878D82A}">
                    <a16:rowId xmlns:a16="http://schemas.microsoft.com/office/drawing/2014/main" val="4096911809"/>
                  </a:ext>
                </a:extLst>
              </a:tr>
              <a:tr h="649563">
                <a:tc>
                  <a:txBody>
                    <a:bodyPr/>
                    <a:lstStyle/>
                    <a:p>
                      <a:pPr marR="0" indent="0" algn="l" rtl="0">
                        <a:lnSpc>
                          <a:spcPct val="119000"/>
                        </a:lnSpc>
                        <a:spcBef>
                          <a:spcPts val="0"/>
                        </a:spcBef>
                        <a:spcAft>
                          <a:spcPts val="600"/>
                        </a:spcAft>
                      </a:pPr>
                      <a:r>
                        <a:rPr lang="en-US" sz="1200" b="1" kern="1400">
                          <a:ln>
                            <a:noFill/>
                          </a:ln>
                          <a:solidFill>
                            <a:schemeClr val="tx1"/>
                          </a:solidFill>
                          <a:effectLst/>
                          <a:latin typeface="Arial" panose="020B0604020202020204" pitchFamily="34" charset="0"/>
                        </a:rPr>
                        <a:t>Optional</a:t>
                      </a:r>
                      <a:br>
                        <a:rPr lang="en-US" sz="1200" b="1" kern="1400">
                          <a:ln>
                            <a:noFill/>
                          </a:ln>
                          <a:solidFill>
                            <a:schemeClr val="tx1"/>
                          </a:solidFill>
                          <a:effectLst/>
                          <a:latin typeface="Arial" panose="020B0604020202020204" pitchFamily="34" charset="0"/>
                        </a:rPr>
                      </a:br>
                      <a:r>
                        <a:rPr lang="en-US" sz="1200" b="1" kern="1400">
                          <a:ln>
                            <a:noFill/>
                          </a:ln>
                          <a:solidFill>
                            <a:schemeClr val="tx1"/>
                          </a:solidFill>
                          <a:effectLst/>
                          <a:latin typeface="Arial" panose="020B0604020202020204" pitchFamily="34" charset="0"/>
                        </a:rPr>
                        <a:t>Features</a:t>
                      </a:r>
                      <a:endParaRPr lang="en-US" sz="1200" kern="1400">
                        <a:ln>
                          <a:noFill/>
                        </a:ln>
                        <a:solidFill>
                          <a:schemeClr val="tx1"/>
                        </a:solidFill>
                        <a:effectLst/>
                        <a:latin typeface="Calibri" panose="020F0502020204030204" pitchFamily="34" charset="0"/>
                      </a:endParaRPr>
                    </a:p>
                  </a:txBody>
                  <a:tcPr marL="91416" marR="91416" marT="91416" marB="91416">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tcPr>
                </a:tc>
                <a:tc>
                  <a:txBody>
                    <a:bodyPr/>
                    <a:lstStyle/>
                    <a:p>
                      <a:pPr marL="228600" marR="0" indent="-228600" algn="l" rtl="0">
                        <a:lnSpc>
                          <a:spcPct val="119000"/>
                        </a:lnSpc>
                        <a:spcBef>
                          <a:spcPts val="0"/>
                        </a:spcBef>
                        <a:spcAft>
                          <a:spcPts val="600"/>
                        </a:spcAft>
                      </a:pPr>
                      <a:r>
                        <a:rPr lang="en-US" sz="1200" kern="1400" dirty="0">
                          <a:ln>
                            <a:noFill/>
                          </a:ln>
                          <a:solidFill>
                            <a:schemeClr val="tx1"/>
                          </a:solidFill>
                          <a:effectLst/>
                          <a:latin typeface="Symbol" panose="05050102010706020507" pitchFamily="18" charset="2"/>
                        </a:rPr>
                        <a:t>·</a:t>
                      </a:r>
                      <a:r>
                        <a:rPr lang="en-US" sz="1200" kern="1400" dirty="0">
                          <a:ln>
                            <a:noFill/>
                          </a:ln>
                          <a:solidFill>
                            <a:schemeClr val="tx1"/>
                          </a:solidFill>
                          <a:effectLst/>
                          <a:latin typeface="Calibri" panose="020F0502020204030204" pitchFamily="34" charset="0"/>
                        </a:rPr>
                        <a:t> CAC/SmartCard Reader, Barcode Reader,</a:t>
                      </a:r>
                      <a:r>
                        <a:rPr lang="en-US" sz="1200" kern="1400" baseline="0" dirty="0">
                          <a:ln>
                            <a:noFill/>
                          </a:ln>
                          <a:solidFill>
                            <a:schemeClr val="tx1"/>
                          </a:solidFill>
                          <a:effectLst/>
                          <a:latin typeface="Calibri" panose="020F0502020204030204" pitchFamily="34" charset="0"/>
                        </a:rPr>
                        <a:t> Long Life Battery, Rigid Handle,  UHF RFID (AEI), True Serial, HDMI-In</a:t>
                      </a:r>
                      <a:endParaRPr lang="en-US" sz="1200" kern="1400" dirty="0">
                        <a:ln>
                          <a:noFill/>
                        </a:ln>
                        <a:solidFill>
                          <a:schemeClr val="tx1"/>
                        </a:solidFill>
                        <a:effectLst/>
                        <a:latin typeface="Calibri" panose="020F0502020204030204" pitchFamily="34" charset="0"/>
                      </a:endParaRPr>
                    </a:p>
                  </a:txBody>
                  <a:tcPr marL="91416" marR="91416" marT="91416" marB="137124">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tcPr>
                </a:tc>
                <a:tc>
                  <a:txBody>
                    <a:bodyPr/>
                    <a:lstStyle/>
                    <a:p>
                      <a:pPr marL="228600" marR="0" indent="-228600" algn="l" rtl="0">
                        <a:lnSpc>
                          <a:spcPct val="119000"/>
                        </a:lnSpc>
                        <a:spcBef>
                          <a:spcPts val="0"/>
                        </a:spcBef>
                        <a:spcAft>
                          <a:spcPts val="600"/>
                        </a:spcAft>
                      </a:pPr>
                      <a:r>
                        <a:rPr lang="en-US" sz="1200" kern="1400" dirty="0">
                          <a:ln>
                            <a:noFill/>
                          </a:ln>
                          <a:solidFill>
                            <a:srgbClr val="000000"/>
                          </a:solidFill>
                          <a:effectLst/>
                          <a:latin typeface="Symbol" panose="05050102010706020507" pitchFamily="18" charset="2"/>
                        </a:rPr>
                        <a:t>·</a:t>
                      </a:r>
                      <a:r>
                        <a:rPr lang="en-US" sz="1200" kern="1400" dirty="0">
                          <a:ln>
                            <a:noFill/>
                          </a:ln>
                          <a:solidFill>
                            <a:srgbClr val="000000"/>
                          </a:solidFill>
                          <a:effectLst/>
                          <a:latin typeface="Calibri" panose="020F0502020204030204" pitchFamily="34" charset="0"/>
                        </a:rPr>
                        <a:t> CAC/Smart Card,</a:t>
                      </a:r>
                      <a:r>
                        <a:rPr lang="en-US" sz="1200" kern="1400" baseline="0" dirty="0">
                          <a:ln>
                            <a:noFill/>
                          </a:ln>
                          <a:solidFill>
                            <a:srgbClr val="000000"/>
                          </a:solidFill>
                          <a:effectLst/>
                          <a:latin typeface="Calibri" panose="020F0502020204030204" pitchFamily="34" charset="0"/>
                        </a:rPr>
                        <a:t> Barcode Scanner, </a:t>
                      </a:r>
                      <a:r>
                        <a:rPr lang="en-US" sz="1200" kern="1400" dirty="0">
                          <a:ln>
                            <a:noFill/>
                          </a:ln>
                          <a:solidFill>
                            <a:srgbClr val="000000"/>
                          </a:solidFill>
                          <a:effectLst/>
                          <a:latin typeface="Calibri" panose="020F0502020204030204" pitchFamily="34" charset="0"/>
                        </a:rPr>
                        <a:t>Fingerprint reader, NFC, HDMI-In,</a:t>
                      </a:r>
                      <a:r>
                        <a:rPr lang="en-US" sz="1200" kern="1400" baseline="0" dirty="0">
                          <a:ln>
                            <a:noFill/>
                          </a:ln>
                          <a:solidFill>
                            <a:srgbClr val="000000"/>
                          </a:solidFill>
                          <a:effectLst/>
                          <a:latin typeface="Calibri" panose="020F0502020204030204" pitchFamily="34" charset="0"/>
                        </a:rPr>
                        <a:t> Long Life Battery</a:t>
                      </a:r>
                      <a:endParaRPr lang="en-US" sz="1200" kern="1400" dirty="0">
                        <a:ln>
                          <a:noFill/>
                        </a:ln>
                        <a:solidFill>
                          <a:srgbClr val="000000"/>
                        </a:solidFill>
                        <a:effectLst/>
                        <a:latin typeface="Calibri" panose="020F0502020204030204" pitchFamily="34" charset="0"/>
                      </a:endParaRPr>
                    </a:p>
                  </a:txBody>
                  <a:tcPr marL="91416" marR="91416" marT="91416" marB="137124">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tcPr>
                </a:tc>
                <a:extLst>
                  <a:ext uri="{0D108BD9-81ED-4DB2-BD59-A6C34878D82A}">
                    <a16:rowId xmlns:a16="http://schemas.microsoft.com/office/drawing/2014/main" val="2959004888"/>
                  </a:ext>
                </a:extLst>
              </a:tr>
              <a:tr h="1038970">
                <a:tc>
                  <a:txBody>
                    <a:bodyPr/>
                    <a:lstStyle/>
                    <a:p>
                      <a:pPr marR="0" indent="0" algn="l" rtl="0">
                        <a:lnSpc>
                          <a:spcPct val="119000"/>
                        </a:lnSpc>
                        <a:spcBef>
                          <a:spcPts val="0"/>
                        </a:spcBef>
                        <a:spcAft>
                          <a:spcPts val="600"/>
                        </a:spcAft>
                      </a:pPr>
                      <a:r>
                        <a:rPr lang="en-US" sz="1200" b="1" kern="1400">
                          <a:ln>
                            <a:noFill/>
                          </a:ln>
                          <a:solidFill>
                            <a:schemeClr val="tx1"/>
                          </a:solidFill>
                          <a:effectLst/>
                          <a:latin typeface="Arial" panose="020B0604020202020204" pitchFamily="34" charset="0"/>
                        </a:rPr>
                        <a:t>Durability </a:t>
                      </a:r>
                      <a:br>
                        <a:rPr lang="en-US" sz="1200" b="1" kern="1400">
                          <a:ln>
                            <a:noFill/>
                          </a:ln>
                          <a:solidFill>
                            <a:schemeClr val="tx1"/>
                          </a:solidFill>
                          <a:effectLst/>
                          <a:latin typeface="Arial" panose="020B0604020202020204" pitchFamily="34" charset="0"/>
                        </a:rPr>
                      </a:br>
                      <a:r>
                        <a:rPr lang="en-US" sz="1200" b="1" kern="1400">
                          <a:ln>
                            <a:noFill/>
                          </a:ln>
                          <a:solidFill>
                            <a:schemeClr val="tx1"/>
                          </a:solidFill>
                          <a:effectLst/>
                          <a:latin typeface="Arial" panose="020B0604020202020204" pitchFamily="34" charset="0"/>
                        </a:rPr>
                        <a:t>and Rugged </a:t>
                      </a:r>
                      <a:br>
                        <a:rPr lang="en-US" sz="1200" b="1" kern="1400">
                          <a:ln>
                            <a:noFill/>
                          </a:ln>
                          <a:solidFill>
                            <a:schemeClr val="tx1"/>
                          </a:solidFill>
                          <a:effectLst/>
                          <a:latin typeface="Arial" panose="020B0604020202020204" pitchFamily="34" charset="0"/>
                        </a:rPr>
                      </a:br>
                      <a:r>
                        <a:rPr lang="en-US" sz="1200" b="1" kern="1400">
                          <a:ln>
                            <a:noFill/>
                          </a:ln>
                          <a:solidFill>
                            <a:schemeClr val="tx1"/>
                          </a:solidFill>
                          <a:effectLst/>
                          <a:latin typeface="Arial" panose="020B0604020202020204" pitchFamily="34" charset="0"/>
                        </a:rPr>
                        <a:t>Features</a:t>
                      </a:r>
                      <a:br>
                        <a:rPr lang="en-US" sz="1200" b="1" kern="1400">
                          <a:ln>
                            <a:noFill/>
                          </a:ln>
                          <a:solidFill>
                            <a:schemeClr val="tx1"/>
                          </a:solidFill>
                          <a:effectLst/>
                          <a:latin typeface="Arial" panose="020B0604020202020204" pitchFamily="34" charset="0"/>
                        </a:rPr>
                      </a:br>
                      <a:endParaRPr lang="en-US" sz="1200" kern="1400">
                        <a:ln>
                          <a:noFill/>
                        </a:ln>
                        <a:solidFill>
                          <a:schemeClr val="tx1"/>
                        </a:solidFill>
                        <a:effectLst/>
                        <a:latin typeface="Calibri" panose="020F0502020204030204" pitchFamily="34" charset="0"/>
                      </a:endParaRPr>
                    </a:p>
                  </a:txBody>
                  <a:tcPr marL="91416" marR="91416" marT="91416" marB="91416">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tcPr>
                </a:tc>
                <a:tc>
                  <a:txBody>
                    <a:bodyPr/>
                    <a:lstStyle/>
                    <a:p>
                      <a:pPr marL="228600" marR="0" lvl="0" indent="-228600" algn="l" defTabSz="914400" rtl="0" eaLnBrk="1" fontAlgn="auto" latinLnBrk="0" hangingPunct="1">
                        <a:lnSpc>
                          <a:spcPct val="119000"/>
                        </a:lnSpc>
                        <a:spcBef>
                          <a:spcPts val="0"/>
                        </a:spcBef>
                        <a:spcAft>
                          <a:spcPts val="600"/>
                        </a:spcAft>
                        <a:buClrTx/>
                        <a:buSzTx/>
                        <a:buFontTx/>
                        <a:buNone/>
                        <a:tabLst/>
                        <a:defRPr/>
                      </a:pPr>
                      <a:r>
                        <a:rPr lang="en-US" sz="1200" kern="1400" dirty="0">
                          <a:ln>
                            <a:noFill/>
                          </a:ln>
                          <a:solidFill>
                            <a:schemeClr val="tx1"/>
                          </a:solidFill>
                          <a:effectLst/>
                          <a:latin typeface="Symbol" panose="05050102010706020507" pitchFamily="18" charset="2"/>
                        </a:rPr>
                        <a:t>·</a:t>
                      </a:r>
                      <a:r>
                        <a:rPr lang="en-US" sz="1200" kern="1400" dirty="0">
                          <a:ln>
                            <a:noFill/>
                          </a:ln>
                          <a:solidFill>
                            <a:schemeClr val="tx1"/>
                          </a:solidFill>
                          <a:effectLst/>
                          <a:latin typeface="Calibri" panose="020F0502020204030204" pitchFamily="34" charset="0"/>
                        </a:rPr>
                        <a:t>  IP65</a:t>
                      </a:r>
                    </a:p>
                    <a:p>
                      <a:pPr marL="228600" marR="0" lvl="0" indent="-228600" algn="l" defTabSz="914400" rtl="0" eaLnBrk="1" fontAlgn="auto" latinLnBrk="0" hangingPunct="1">
                        <a:lnSpc>
                          <a:spcPct val="119000"/>
                        </a:lnSpc>
                        <a:spcBef>
                          <a:spcPts val="0"/>
                        </a:spcBef>
                        <a:spcAft>
                          <a:spcPts val="600"/>
                        </a:spcAft>
                        <a:buClrTx/>
                        <a:buSzTx/>
                        <a:buFontTx/>
                        <a:buNone/>
                        <a:tabLst/>
                        <a:defRPr/>
                      </a:pPr>
                      <a:r>
                        <a:rPr lang="en-US" sz="1200" kern="1400" dirty="0">
                          <a:ln>
                            <a:noFill/>
                          </a:ln>
                          <a:solidFill>
                            <a:schemeClr val="tx1"/>
                          </a:solidFill>
                          <a:effectLst/>
                          <a:latin typeface="Symbol" panose="05050102010706020507" pitchFamily="18" charset="2"/>
                        </a:rPr>
                        <a:t>· </a:t>
                      </a:r>
                      <a:r>
                        <a:rPr lang="en-US" sz="1200" kern="1400" dirty="0">
                          <a:ln>
                            <a:noFill/>
                          </a:ln>
                          <a:solidFill>
                            <a:schemeClr val="tx1"/>
                          </a:solidFill>
                          <a:effectLst/>
                          <a:latin typeface="Calibri" panose="020F0502020204030204" pitchFamily="34" charset="0"/>
                        </a:rPr>
                        <a:t>Mil-STD-810G, 6’ drop</a:t>
                      </a:r>
                    </a:p>
                    <a:p>
                      <a:pPr marL="228600" marR="0" indent="-228600" algn="l" rtl="0">
                        <a:lnSpc>
                          <a:spcPct val="119000"/>
                        </a:lnSpc>
                        <a:spcBef>
                          <a:spcPts val="0"/>
                        </a:spcBef>
                        <a:spcAft>
                          <a:spcPts val="600"/>
                        </a:spcAft>
                      </a:pPr>
                      <a:endParaRPr lang="en-US" sz="1200" kern="1400" dirty="0">
                        <a:ln>
                          <a:noFill/>
                        </a:ln>
                        <a:solidFill>
                          <a:schemeClr val="tx1"/>
                        </a:solidFill>
                        <a:effectLst/>
                        <a:latin typeface="Calibri" panose="020F0502020204030204" pitchFamily="34" charset="0"/>
                      </a:endParaRPr>
                    </a:p>
                  </a:txBody>
                  <a:tcPr marL="91416" marR="91416" marT="91416" marB="137124">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tcPr>
                </a:tc>
                <a:tc>
                  <a:txBody>
                    <a:bodyPr/>
                    <a:lstStyle/>
                    <a:p>
                      <a:pPr marL="228600" marR="0" indent="-228600" algn="l" rtl="0">
                        <a:lnSpc>
                          <a:spcPct val="119000"/>
                        </a:lnSpc>
                        <a:spcBef>
                          <a:spcPts val="0"/>
                        </a:spcBef>
                        <a:spcAft>
                          <a:spcPts val="600"/>
                        </a:spcAft>
                      </a:pPr>
                      <a:r>
                        <a:rPr lang="en-US" sz="1200" kern="1400" dirty="0">
                          <a:ln>
                            <a:noFill/>
                          </a:ln>
                          <a:solidFill>
                            <a:srgbClr val="000000"/>
                          </a:solidFill>
                          <a:effectLst/>
                          <a:latin typeface="Symbol" panose="05050102010706020507" pitchFamily="18" charset="2"/>
                        </a:rPr>
                        <a:t>· </a:t>
                      </a:r>
                      <a:r>
                        <a:rPr lang="en-US" sz="1200" kern="1400" dirty="0">
                          <a:ln>
                            <a:noFill/>
                          </a:ln>
                          <a:solidFill>
                            <a:srgbClr val="000000"/>
                          </a:solidFill>
                          <a:effectLst/>
                          <a:latin typeface="Calibri" panose="020F0502020204030204" pitchFamily="34" charset="0"/>
                        </a:rPr>
                        <a:t>IP65</a:t>
                      </a:r>
                    </a:p>
                    <a:p>
                      <a:pPr marL="228600" marR="0" indent="-228600" algn="l" rtl="0">
                        <a:lnSpc>
                          <a:spcPct val="119000"/>
                        </a:lnSpc>
                        <a:spcBef>
                          <a:spcPts val="0"/>
                        </a:spcBef>
                        <a:spcAft>
                          <a:spcPts val="600"/>
                        </a:spcAft>
                      </a:pPr>
                      <a:r>
                        <a:rPr lang="en-US" sz="1200" kern="1400" dirty="0">
                          <a:ln>
                            <a:noFill/>
                          </a:ln>
                          <a:solidFill>
                            <a:srgbClr val="000000"/>
                          </a:solidFill>
                          <a:effectLst/>
                          <a:latin typeface="Symbol" panose="05050102010706020507" pitchFamily="18" charset="2"/>
                        </a:rPr>
                        <a:t>·</a:t>
                      </a:r>
                      <a:r>
                        <a:rPr lang="en-US" sz="1200" kern="1400" dirty="0">
                          <a:ln>
                            <a:noFill/>
                          </a:ln>
                          <a:solidFill>
                            <a:srgbClr val="000000"/>
                          </a:solidFill>
                          <a:effectLst/>
                          <a:latin typeface="Calibri" panose="020F0502020204030204" pitchFamily="34" charset="0"/>
                        </a:rPr>
                        <a:t> Mil-STD 810g, 5’ drop </a:t>
                      </a:r>
                    </a:p>
                  </a:txBody>
                  <a:tcPr marL="91416" marR="91416" marT="91416" marB="137124">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tcPr>
                </a:tc>
                <a:extLst>
                  <a:ext uri="{0D108BD9-81ED-4DB2-BD59-A6C34878D82A}">
                    <a16:rowId xmlns:a16="http://schemas.microsoft.com/office/drawing/2014/main" val="2429402884"/>
                  </a:ext>
                </a:extLst>
              </a:tr>
              <a:tr h="567542">
                <a:tc>
                  <a:txBody>
                    <a:bodyPr/>
                    <a:lstStyle/>
                    <a:p>
                      <a:pPr marR="0" indent="0" algn="l" rtl="0">
                        <a:lnSpc>
                          <a:spcPct val="119000"/>
                        </a:lnSpc>
                        <a:spcBef>
                          <a:spcPts val="0"/>
                        </a:spcBef>
                        <a:spcAft>
                          <a:spcPts val="600"/>
                        </a:spcAft>
                      </a:pPr>
                      <a:r>
                        <a:rPr lang="en-US" sz="1200" b="1" kern="1400">
                          <a:ln>
                            <a:noFill/>
                          </a:ln>
                          <a:solidFill>
                            <a:srgbClr val="000000"/>
                          </a:solidFill>
                          <a:effectLst/>
                          <a:latin typeface="Arial" panose="020B0604020202020204" pitchFamily="34" charset="0"/>
                        </a:rPr>
                        <a:t>Starting Price</a:t>
                      </a:r>
                      <a:endParaRPr lang="en-US" sz="1200" kern="1400">
                        <a:ln>
                          <a:noFill/>
                        </a:ln>
                        <a:solidFill>
                          <a:srgbClr val="000000"/>
                        </a:solidFill>
                        <a:effectLst/>
                        <a:latin typeface="Calibri" panose="020F0502020204030204" pitchFamily="34" charset="0"/>
                      </a:endParaRPr>
                    </a:p>
                  </a:txBody>
                  <a:tcPr marL="91416" marR="91416" marT="91416" marB="91416">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tcPr>
                </a:tc>
                <a:tc>
                  <a:txBody>
                    <a:bodyPr/>
                    <a:lstStyle/>
                    <a:p>
                      <a:pPr marR="0" indent="0" algn="l" rtl="0">
                        <a:lnSpc>
                          <a:spcPct val="119000"/>
                        </a:lnSpc>
                        <a:spcBef>
                          <a:spcPts val="0"/>
                        </a:spcBef>
                        <a:spcAft>
                          <a:spcPts val="600"/>
                        </a:spcAft>
                      </a:pPr>
                      <a:r>
                        <a:rPr lang="en-US" sz="2000" kern="1400" dirty="0">
                          <a:ln>
                            <a:noFill/>
                          </a:ln>
                          <a:solidFill>
                            <a:schemeClr val="tx1"/>
                          </a:solidFill>
                          <a:effectLst/>
                          <a:latin typeface="Calibri" panose="020F0502020204030204" pitchFamily="34" charset="0"/>
                        </a:rPr>
                        <a:t>$2,199</a:t>
                      </a:r>
                      <a:endParaRPr lang="en-US" sz="1200" kern="1400" dirty="0">
                        <a:ln>
                          <a:noFill/>
                        </a:ln>
                        <a:solidFill>
                          <a:schemeClr val="tx1"/>
                        </a:solidFill>
                        <a:effectLst/>
                        <a:latin typeface="Calibri" panose="020F0502020204030204" pitchFamily="34" charset="0"/>
                      </a:endParaRPr>
                    </a:p>
                  </a:txBody>
                  <a:tcPr marL="91416" marR="91416" marT="91416" marB="137124">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tcPr>
                </a:tc>
                <a:tc>
                  <a:txBody>
                    <a:bodyPr/>
                    <a:lstStyle/>
                    <a:p>
                      <a:pPr marR="0" indent="0" algn="l" rtl="0">
                        <a:lnSpc>
                          <a:spcPct val="119000"/>
                        </a:lnSpc>
                        <a:spcBef>
                          <a:spcPts val="0"/>
                        </a:spcBef>
                        <a:spcAft>
                          <a:spcPts val="600"/>
                        </a:spcAft>
                      </a:pPr>
                      <a:r>
                        <a:rPr lang="en-US" sz="2000" kern="1400" dirty="0">
                          <a:ln>
                            <a:noFill/>
                          </a:ln>
                          <a:solidFill>
                            <a:srgbClr val="000000"/>
                          </a:solidFill>
                          <a:effectLst/>
                          <a:latin typeface="Calibri" panose="020F0502020204030204" pitchFamily="34" charset="0"/>
                        </a:rPr>
                        <a:t>$2,499</a:t>
                      </a:r>
                    </a:p>
                  </a:txBody>
                  <a:tcPr marL="91416" marR="91416" marT="91416" marB="137124">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tcPr>
                </a:tc>
                <a:extLst>
                  <a:ext uri="{0D108BD9-81ED-4DB2-BD59-A6C34878D82A}">
                    <a16:rowId xmlns:a16="http://schemas.microsoft.com/office/drawing/2014/main" val="3431888987"/>
                  </a:ext>
                </a:extLst>
              </a:tr>
            </a:tbl>
          </a:graphicData>
        </a:graphic>
      </p:graphicFrame>
      <p:sp>
        <p:nvSpPr>
          <p:cNvPr id="5" name="Control 1"/>
          <p:cNvSpPr>
            <a:spLocks noChangeArrowheads="1" noChangeShapeType="1"/>
          </p:cNvSpPr>
          <p:nvPr/>
        </p:nvSpPr>
        <p:spPr bwMode="auto">
          <a:xfrm>
            <a:off x="1523604" y="2913197"/>
            <a:ext cx="6967310" cy="3758221"/>
          </a:xfrm>
          <a:prstGeom prst="rect">
            <a:avLst/>
          </a:prstGeom>
          <a:noFill/>
          <a:ln>
            <a:noFill/>
          </a:ln>
          <a:effectLst/>
          <a:extLst>
            <a:ext uri="{91240B29-F687-4F45-9708-019B960494DF}">
              <a14:hiddenLine xmlns:a14="http://schemas.microsoft.com/office/drawing/2010/main" w="25400">
                <a:no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0" tIns="0" rIns="0" bIns="0" numCol="1" anchor="t" anchorCtr="0" compatLnSpc="1">
            <a:prstTxWarp prst="textNoShape">
              <a:avLst/>
            </a:prstTxWarp>
          </a:bodyPr>
          <a:lstStyle/>
          <a:p>
            <a:endParaRPr lang="en-US"/>
          </a:p>
        </p:txBody>
      </p:sp>
      <p:pic>
        <p:nvPicPr>
          <p:cNvPr id="8" name="Picture 2"/>
          <p:cNvPicPr>
            <a:picLocks noChangeAspect="1" noChangeArrowheads="1"/>
          </p:cNvPicPr>
          <p:nvPr/>
        </p:nvPicPr>
        <p:blipFill>
          <a:blip r:embed="rId2" cstate="screen">
            <a:extLst>
              <a:ext uri="{28A0092B-C50C-407E-A947-70E740481C1C}">
                <a14:useLocalDpi xmlns:a14="http://schemas.microsoft.com/office/drawing/2010/main" val="0"/>
              </a:ext>
            </a:extLst>
          </a:blip>
          <a:stretch>
            <a:fillRect/>
          </a:stretch>
        </p:blipFill>
        <p:spPr bwMode="auto">
          <a:xfrm rot="21131467">
            <a:off x="4057257" y="574553"/>
            <a:ext cx="2648569" cy="1489431"/>
          </a:xfrm>
          <a:prstGeom prst="rect">
            <a:avLst/>
          </a:prstGeom>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1E132D89-E61D-45C0-BC21-001E7D78AC84}"/>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2865382" y="1043099"/>
            <a:ext cx="1369107" cy="1073698"/>
          </a:xfrm>
          <a:prstGeom prst="rect">
            <a:avLst/>
          </a:prstGeom>
        </p:spPr>
      </p:pic>
      <p:sp>
        <p:nvSpPr>
          <p:cNvPr id="10" name="Title 1"/>
          <p:cNvSpPr txBox="1">
            <a:spLocks/>
          </p:cNvSpPr>
          <p:nvPr/>
        </p:nvSpPr>
        <p:spPr>
          <a:xfrm>
            <a:off x="-3980413" y="6247666"/>
            <a:ext cx="1101726" cy="678765"/>
          </a:xfrm>
          <a:prstGeom prst="rect">
            <a:avLst/>
          </a:prstGeom>
        </p:spPr>
        <p:txBody>
          <a:bodyPr anchor="ctr">
            <a:normAutofit/>
          </a:bodyPr>
          <a:lstStyle>
            <a:lvl1pPr algn="l" defTabSz="914400" rtl="0" eaLnBrk="1" latinLnBrk="0" hangingPunct="1">
              <a:lnSpc>
                <a:spcPct val="90000"/>
              </a:lnSpc>
              <a:spcBef>
                <a:spcPct val="0"/>
              </a:spcBef>
              <a:buNone/>
              <a:defRPr lang="en-US" sz="3200" b="1" kern="1200" dirty="0">
                <a:solidFill>
                  <a:schemeClr val="tx1"/>
                </a:solidFill>
                <a:latin typeface="Arial" panose="020B0604020202020204" pitchFamily="34" charset="0"/>
                <a:ea typeface="+mj-ea"/>
                <a:cs typeface="Arial" panose="020B0604020202020204" pitchFamily="34" charset="0"/>
              </a:defRPr>
            </a:lvl1pPr>
          </a:lstStyle>
          <a:p>
            <a:endParaRPr lang="en-US" sz="3199" dirty="0"/>
          </a:p>
        </p:txBody>
      </p:sp>
      <p:pic>
        <p:nvPicPr>
          <p:cNvPr id="11" name="Picture 2" descr="https://dl.boxcloud.com/api/2.0/internal_files/37538811274/versions/198736326265/representations/jpg_paged_2048x2048/content/1.jpg?access_token=1!I3MoiuCCYBXSAA2KcH1sROmNsvWdglBwuJPpBAEzIhravePHhbzoJ5_fbqDJHuGfM6nyWe1l0ncNC7mtbZxKIrMuVD3rW0H5i3fatUm78GIWuiDCBbxTd9R0_TzioKSVRkGe5F4zRguXHxEhBo06jFNleJb6Mi1JMTKq2YngaLC261EDqmgtZ9tCpa5NJ6h0N-IhmBECGGXITGhOpWtkUfWvwPa6NodOaOQeYSdpRJ8KKugZrjC2840hgn6XVFMdeaFDZ_jxJarr42ZcCHTuoU3bMUloWUlVkea084vjT4L0o0s6CtNxP_RhyU6EhJtNxCU7pJpG4JTNecNCZxDcq99HAuJsOOR-17waSqMPYcosT8x4Nudb1LhcDRxeQsxU7G9YrIgqntaYxg..&amp;box_client_name=box-content-preview&amp;box_client_version=1.22.0"/>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7897701" y="890892"/>
            <a:ext cx="1682157" cy="1122807"/>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63914B39-6087-4589-BCB4-1732D67A3E29}"/>
              </a:ext>
            </a:extLst>
          </p:cNvPr>
          <p:cNvSpPr/>
          <p:nvPr/>
        </p:nvSpPr>
        <p:spPr>
          <a:xfrm>
            <a:off x="157316" y="6473692"/>
            <a:ext cx="3215148" cy="3657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609493" algn="l" rtl="0" fontAlgn="base">
              <a:spcBef>
                <a:spcPct val="0"/>
              </a:spcBef>
              <a:spcAft>
                <a:spcPct val="0"/>
              </a:spcAft>
              <a:defRPr kern="1200">
                <a:solidFill>
                  <a:schemeClr val="lt1"/>
                </a:solidFill>
                <a:latin typeface="+mn-lt"/>
                <a:ea typeface="+mn-ea"/>
                <a:cs typeface="+mn-cs"/>
              </a:defRPr>
            </a:lvl2pPr>
            <a:lvl3pPr marL="1218987" algn="l" rtl="0" fontAlgn="base">
              <a:spcBef>
                <a:spcPct val="0"/>
              </a:spcBef>
              <a:spcAft>
                <a:spcPct val="0"/>
              </a:spcAft>
              <a:defRPr kern="1200">
                <a:solidFill>
                  <a:schemeClr val="lt1"/>
                </a:solidFill>
                <a:latin typeface="+mn-lt"/>
                <a:ea typeface="+mn-ea"/>
                <a:cs typeface="+mn-cs"/>
              </a:defRPr>
            </a:lvl3pPr>
            <a:lvl4pPr marL="1828480" algn="l" rtl="0" fontAlgn="base">
              <a:spcBef>
                <a:spcPct val="0"/>
              </a:spcBef>
              <a:spcAft>
                <a:spcPct val="0"/>
              </a:spcAft>
              <a:defRPr kern="1200">
                <a:solidFill>
                  <a:schemeClr val="lt1"/>
                </a:solidFill>
                <a:latin typeface="+mn-lt"/>
                <a:ea typeface="+mn-ea"/>
                <a:cs typeface="+mn-cs"/>
              </a:defRPr>
            </a:lvl4pPr>
            <a:lvl5pPr marL="2437973" algn="l" rtl="0" fontAlgn="base">
              <a:spcBef>
                <a:spcPct val="0"/>
              </a:spcBef>
              <a:spcAft>
                <a:spcPct val="0"/>
              </a:spcAft>
              <a:defRPr kern="1200">
                <a:solidFill>
                  <a:schemeClr val="lt1"/>
                </a:solidFill>
                <a:latin typeface="+mn-lt"/>
                <a:ea typeface="+mn-ea"/>
                <a:cs typeface="+mn-cs"/>
              </a:defRPr>
            </a:lvl5pPr>
            <a:lvl6pPr marL="3047467" algn="l" defTabSz="1218987" rtl="0" eaLnBrk="1" latinLnBrk="0" hangingPunct="1">
              <a:defRPr kern="1200">
                <a:solidFill>
                  <a:schemeClr val="lt1"/>
                </a:solidFill>
                <a:latin typeface="+mn-lt"/>
                <a:ea typeface="+mn-ea"/>
                <a:cs typeface="+mn-cs"/>
              </a:defRPr>
            </a:lvl6pPr>
            <a:lvl7pPr marL="3656960" algn="l" defTabSz="1218987" rtl="0" eaLnBrk="1" latinLnBrk="0" hangingPunct="1">
              <a:defRPr kern="1200">
                <a:solidFill>
                  <a:schemeClr val="lt1"/>
                </a:solidFill>
                <a:latin typeface="+mn-lt"/>
                <a:ea typeface="+mn-ea"/>
                <a:cs typeface="+mn-cs"/>
              </a:defRPr>
            </a:lvl7pPr>
            <a:lvl8pPr marL="4266453" algn="l" defTabSz="1218987" rtl="0" eaLnBrk="1" latinLnBrk="0" hangingPunct="1">
              <a:defRPr kern="1200">
                <a:solidFill>
                  <a:schemeClr val="lt1"/>
                </a:solidFill>
                <a:latin typeface="+mn-lt"/>
                <a:ea typeface="+mn-ea"/>
                <a:cs typeface="+mn-cs"/>
              </a:defRPr>
            </a:lvl8pPr>
            <a:lvl9pPr marL="4875947" algn="l" defTabSz="1218987" rtl="0" eaLnBrk="1" latinLnBrk="0" hangingPunct="1">
              <a:defRPr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190154498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noAutofit/>
          </a:bodyPr>
          <a:lstStyle/>
          <a:p>
            <a:r>
              <a:rPr lang="en-US" sz="2500" dirty="0"/>
              <a:t>L10 comparison to B10 / Bobcat Summary</a:t>
            </a:r>
          </a:p>
        </p:txBody>
      </p:sp>
      <p:sp>
        <p:nvSpPr>
          <p:cNvPr id="3" name="Content Placeholder 2"/>
          <p:cNvSpPr>
            <a:spLocks noGrp="1"/>
          </p:cNvSpPr>
          <p:nvPr>
            <p:ph type="body" sz="quarter" idx="10"/>
          </p:nvPr>
        </p:nvSpPr>
        <p:spPr>
          <a:xfrm>
            <a:off x="457081" y="1127421"/>
            <a:ext cx="11225908" cy="929979"/>
          </a:xfrm>
          <a:prstGeom prst="rect">
            <a:avLst/>
          </a:prstGeom>
        </p:spPr>
        <p:txBody>
          <a:bodyPr/>
          <a:lstStyle/>
          <a:p>
            <a:r>
              <a:rPr lang="en-US" dirty="0"/>
              <a:t>The XSLATE version of L10 will serve as a generational upgrade to the B10/Bobcat platform</a:t>
            </a:r>
          </a:p>
          <a:p>
            <a:endParaRPr lang="en-US" dirty="0"/>
          </a:p>
        </p:txBody>
      </p:sp>
      <p:sp>
        <p:nvSpPr>
          <p:cNvPr id="5" name="Text Placeholder 4">
            <a:extLst>
              <a:ext uri="{FF2B5EF4-FFF2-40B4-BE49-F238E27FC236}">
                <a16:creationId xmlns:a16="http://schemas.microsoft.com/office/drawing/2014/main" id="{43227AD6-F4B6-4642-A9D0-55D0670EC4AF}"/>
              </a:ext>
            </a:extLst>
          </p:cNvPr>
          <p:cNvSpPr>
            <a:spLocks noGrp="1"/>
          </p:cNvSpPr>
          <p:nvPr>
            <p:ph type="body" sz="quarter" idx="11"/>
          </p:nvPr>
        </p:nvSpPr>
        <p:spPr>
          <a:xfrm>
            <a:off x="457136" y="2057400"/>
            <a:ext cx="11274552" cy="3269827"/>
          </a:xfrm>
        </p:spPr>
        <p:txBody>
          <a:bodyPr/>
          <a:lstStyle/>
          <a:p>
            <a:r>
              <a:rPr lang="en-US" sz="1800" dirty="0"/>
              <a:t>New generation of high performance CPUs</a:t>
            </a:r>
          </a:p>
          <a:p>
            <a:r>
              <a:rPr lang="en-US" sz="1800" dirty="0"/>
              <a:t>Higher drop spec</a:t>
            </a:r>
          </a:p>
          <a:p>
            <a:r>
              <a:rPr lang="en-US" sz="1800" dirty="0"/>
              <a:t>Higher resolution, brighter display</a:t>
            </a:r>
          </a:p>
          <a:p>
            <a:r>
              <a:rPr lang="en-US" sz="1800" dirty="0"/>
              <a:t>Improved imaging capabilities</a:t>
            </a:r>
          </a:p>
          <a:p>
            <a:r>
              <a:rPr lang="en-US" sz="1800" dirty="0"/>
              <a:t>Auto-sensing glove and wet touch </a:t>
            </a:r>
          </a:p>
          <a:p>
            <a:r>
              <a:rPr lang="en-US" sz="1800" dirty="0"/>
              <a:t>Cat 12 WWAN - Up to 600% faster downloads, 300% uploads – Dual SIM</a:t>
            </a:r>
          </a:p>
          <a:p>
            <a:r>
              <a:rPr lang="en-US" sz="1800" dirty="0"/>
              <a:t>Pass-Through Antenna, MIMO WWAN &amp; WLAN, GPS</a:t>
            </a:r>
          </a:p>
          <a:p>
            <a:r>
              <a:rPr lang="en-US" sz="1800" dirty="0"/>
              <a:t>Full suite of workflow enhancing accessories</a:t>
            </a:r>
          </a:p>
          <a:p>
            <a:r>
              <a:rPr lang="en-US" sz="1800" dirty="0"/>
              <a:t>Interoperability with accessories, decreases TCO</a:t>
            </a:r>
          </a:p>
          <a:p>
            <a:endParaRPr lang="en-US" dirty="0"/>
          </a:p>
        </p:txBody>
      </p:sp>
      <p:sp>
        <p:nvSpPr>
          <p:cNvPr id="6" name="Rectangle 5">
            <a:extLst>
              <a:ext uri="{FF2B5EF4-FFF2-40B4-BE49-F238E27FC236}">
                <a16:creationId xmlns:a16="http://schemas.microsoft.com/office/drawing/2014/main" id="{83E2A195-FAC1-4568-8C1B-B29D73EE939D}"/>
              </a:ext>
            </a:extLst>
          </p:cNvPr>
          <p:cNvSpPr/>
          <p:nvPr/>
        </p:nvSpPr>
        <p:spPr>
          <a:xfrm>
            <a:off x="157316" y="6473692"/>
            <a:ext cx="3215148" cy="3657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609493" algn="l" rtl="0" fontAlgn="base">
              <a:spcBef>
                <a:spcPct val="0"/>
              </a:spcBef>
              <a:spcAft>
                <a:spcPct val="0"/>
              </a:spcAft>
              <a:defRPr kern="1200">
                <a:solidFill>
                  <a:schemeClr val="lt1"/>
                </a:solidFill>
                <a:latin typeface="+mn-lt"/>
                <a:ea typeface="+mn-ea"/>
                <a:cs typeface="+mn-cs"/>
              </a:defRPr>
            </a:lvl2pPr>
            <a:lvl3pPr marL="1218987" algn="l" rtl="0" fontAlgn="base">
              <a:spcBef>
                <a:spcPct val="0"/>
              </a:spcBef>
              <a:spcAft>
                <a:spcPct val="0"/>
              </a:spcAft>
              <a:defRPr kern="1200">
                <a:solidFill>
                  <a:schemeClr val="lt1"/>
                </a:solidFill>
                <a:latin typeface="+mn-lt"/>
                <a:ea typeface="+mn-ea"/>
                <a:cs typeface="+mn-cs"/>
              </a:defRPr>
            </a:lvl3pPr>
            <a:lvl4pPr marL="1828480" algn="l" rtl="0" fontAlgn="base">
              <a:spcBef>
                <a:spcPct val="0"/>
              </a:spcBef>
              <a:spcAft>
                <a:spcPct val="0"/>
              </a:spcAft>
              <a:defRPr kern="1200">
                <a:solidFill>
                  <a:schemeClr val="lt1"/>
                </a:solidFill>
                <a:latin typeface="+mn-lt"/>
                <a:ea typeface="+mn-ea"/>
                <a:cs typeface="+mn-cs"/>
              </a:defRPr>
            </a:lvl4pPr>
            <a:lvl5pPr marL="2437973" algn="l" rtl="0" fontAlgn="base">
              <a:spcBef>
                <a:spcPct val="0"/>
              </a:spcBef>
              <a:spcAft>
                <a:spcPct val="0"/>
              </a:spcAft>
              <a:defRPr kern="1200">
                <a:solidFill>
                  <a:schemeClr val="lt1"/>
                </a:solidFill>
                <a:latin typeface="+mn-lt"/>
                <a:ea typeface="+mn-ea"/>
                <a:cs typeface="+mn-cs"/>
              </a:defRPr>
            </a:lvl5pPr>
            <a:lvl6pPr marL="3047467" algn="l" defTabSz="1218987" rtl="0" eaLnBrk="1" latinLnBrk="0" hangingPunct="1">
              <a:defRPr kern="1200">
                <a:solidFill>
                  <a:schemeClr val="lt1"/>
                </a:solidFill>
                <a:latin typeface="+mn-lt"/>
                <a:ea typeface="+mn-ea"/>
                <a:cs typeface="+mn-cs"/>
              </a:defRPr>
            </a:lvl6pPr>
            <a:lvl7pPr marL="3656960" algn="l" defTabSz="1218987" rtl="0" eaLnBrk="1" latinLnBrk="0" hangingPunct="1">
              <a:defRPr kern="1200">
                <a:solidFill>
                  <a:schemeClr val="lt1"/>
                </a:solidFill>
                <a:latin typeface="+mn-lt"/>
                <a:ea typeface="+mn-ea"/>
                <a:cs typeface="+mn-cs"/>
              </a:defRPr>
            </a:lvl7pPr>
            <a:lvl8pPr marL="4266453" algn="l" defTabSz="1218987" rtl="0" eaLnBrk="1" latinLnBrk="0" hangingPunct="1">
              <a:defRPr kern="1200">
                <a:solidFill>
                  <a:schemeClr val="lt1"/>
                </a:solidFill>
                <a:latin typeface="+mn-lt"/>
                <a:ea typeface="+mn-ea"/>
                <a:cs typeface="+mn-cs"/>
              </a:defRPr>
            </a:lvl8pPr>
            <a:lvl9pPr marL="4875947" algn="l" defTabSz="1218987" rtl="0" eaLnBrk="1" latinLnBrk="0" hangingPunct="1">
              <a:defRPr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50330675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https://dl.boxcloud.com/api/2.0/internal_files/74196264586/versions/78504120522/representations/jpg_paged_2048x2048/content/1.jpg?access_token=1!LLVINjwQjMtNXBTqa_3OVE4X7EFfufcUq7-DbETf6vqOsQ72vui4hOwpTyJt9opqcsvmj6pve1JxEJFftCAuiaelGwLoBVGxC6kNioTAInzUuu9B3W7atXMcuoQ84M0r8fwgG_a4NVL7kb35SfAplBn8RMU0EYJVGo6YnHt_8tjZMKyFSLy3uZc9y29sIMxHXgfiXLKkZfG-Hr4YORa5sEKTpOjKwUCyPwA8ddHvo5PcU7AI9SZFa1dsoVrd7AwEreSttdRaq7CgsOjFRn2gbwQDB3sNlUihcX1I4o53PpEF4fzT6wHpCtTDzsJVuKUjFeLRwHgVJ5dqHxNSDyMBOeiRbyrT8hoFZI9LEZ9SdOJqjh4TnO1BjWJrDp8xFkNls4u5EhynU7He0A..&amp;box_client_name=box-content-preview&amp;box_client_version=1.22.0"/>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784120" y="702826"/>
            <a:ext cx="1641150" cy="144321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081" y="343158"/>
            <a:ext cx="11225908" cy="365760"/>
          </a:xfrm>
          <a:prstGeom prst="rect">
            <a:avLst/>
          </a:prstGeom>
        </p:spPr>
        <p:txBody>
          <a:bodyPr>
            <a:normAutofit fontScale="90000"/>
          </a:bodyPr>
          <a:lstStyle/>
          <a:p>
            <a:r>
              <a:rPr lang="en-US" dirty="0"/>
              <a:t>L10 comparison to XC6</a:t>
            </a:r>
          </a:p>
        </p:txBody>
      </p:sp>
      <p:graphicFrame>
        <p:nvGraphicFramePr>
          <p:cNvPr id="4" name="Content Placeholder 3"/>
          <p:cNvGraphicFramePr>
            <a:graphicFrameLocks noGrp="1"/>
          </p:cNvGraphicFramePr>
          <p:nvPr>
            <p:ph sz="quarter" idx="4294967295"/>
            <p:extLst>
              <p:ext uri="{D42A27DB-BD31-4B8C-83A1-F6EECF244321}">
                <p14:modId xmlns:p14="http://schemas.microsoft.com/office/powerpoint/2010/main" val="3345798294"/>
              </p:ext>
            </p:extLst>
          </p:nvPr>
        </p:nvGraphicFramePr>
        <p:xfrm>
          <a:off x="1218672" y="2139952"/>
          <a:ext cx="9702726" cy="4313674"/>
        </p:xfrm>
        <a:graphic>
          <a:graphicData uri="http://schemas.openxmlformats.org/drawingml/2006/table">
            <a:tbl>
              <a:tblPr/>
              <a:tblGrid>
                <a:gridCol w="1494076">
                  <a:extLst>
                    <a:ext uri="{9D8B030D-6E8A-4147-A177-3AD203B41FA5}">
                      <a16:colId xmlns:a16="http://schemas.microsoft.com/office/drawing/2014/main" val="3300458257"/>
                    </a:ext>
                  </a:extLst>
                </a:gridCol>
                <a:gridCol w="4104325">
                  <a:extLst>
                    <a:ext uri="{9D8B030D-6E8A-4147-A177-3AD203B41FA5}">
                      <a16:colId xmlns:a16="http://schemas.microsoft.com/office/drawing/2014/main" val="2360156262"/>
                    </a:ext>
                  </a:extLst>
                </a:gridCol>
                <a:gridCol w="4104325">
                  <a:extLst>
                    <a:ext uri="{9D8B030D-6E8A-4147-A177-3AD203B41FA5}">
                      <a16:colId xmlns:a16="http://schemas.microsoft.com/office/drawing/2014/main" val="810647547"/>
                    </a:ext>
                  </a:extLst>
                </a:gridCol>
              </a:tblGrid>
              <a:tr h="600173">
                <a:tc>
                  <a:txBody>
                    <a:bodyPr/>
                    <a:lstStyle/>
                    <a:p>
                      <a:pPr marL="0" marR="0" indent="0" algn="l" defTabSz="914400" rtl="0" eaLnBrk="1" latinLnBrk="0" hangingPunct="1">
                        <a:lnSpc>
                          <a:spcPct val="119000"/>
                        </a:lnSpc>
                        <a:spcBef>
                          <a:spcPts val="0"/>
                        </a:spcBef>
                        <a:spcAft>
                          <a:spcPts val="600"/>
                        </a:spcAft>
                      </a:pPr>
                      <a:r>
                        <a:rPr lang="en-US" sz="1400" kern="1400" dirty="0">
                          <a:ln>
                            <a:noFill/>
                          </a:ln>
                          <a:solidFill>
                            <a:srgbClr val="000000"/>
                          </a:solidFill>
                          <a:effectLst/>
                          <a:latin typeface="Calibri" panose="020F0502020204030204" pitchFamily="34" charset="0"/>
                          <a:ea typeface="+mn-ea"/>
                          <a:cs typeface="+mn-cs"/>
                        </a:rPr>
                        <a:t>Display</a:t>
                      </a:r>
                    </a:p>
                  </a:txBody>
                  <a:tcPr marL="91416" marR="91416" marT="91416" marB="91416">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tcPr>
                </a:tc>
                <a:tc>
                  <a:txBody>
                    <a:bodyPr/>
                    <a:lstStyle/>
                    <a:p>
                      <a:pPr marL="0" marR="0" indent="0" algn="l" defTabSz="914400" rtl="0" eaLnBrk="1" latinLnBrk="0" hangingPunct="1">
                        <a:lnSpc>
                          <a:spcPct val="119000"/>
                        </a:lnSpc>
                        <a:spcBef>
                          <a:spcPts val="0"/>
                        </a:spcBef>
                        <a:spcAft>
                          <a:spcPts val="600"/>
                        </a:spcAft>
                      </a:pPr>
                      <a:r>
                        <a:rPr lang="en-US" sz="1400" kern="1400" dirty="0">
                          <a:ln>
                            <a:noFill/>
                          </a:ln>
                          <a:solidFill>
                            <a:srgbClr val="000000"/>
                          </a:solidFill>
                          <a:effectLst/>
                          <a:latin typeface="Calibri" panose="020F0502020204030204" pitchFamily="34" charset="0"/>
                          <a:ea typeface="+mn-ea"/>
                          <a:cs typeface="+mn-cs"/>
                        </a:rPr>
                        <a:t>· 10.1" 1920 x 1200,  1000 NIT and 500 NIT option</a:t>
                      </a:r>
                    </a:p>
                  </a:txBody>
                  <a:tcPr marL="91416" marR="91416" marT="91416" marB="137124">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tcPr>
                </a:tc>
                <a:tc>
                  <a:txBody>
                    <a:bodyPr/>
                    <a:lstStyle/>
                    <a:p>
                      <a:pPr marL="0" marR="0" indent="0" algn="l" defTabSz="914400" rtl="0" eaLnBrk="1" latinLnBrk="0" hangingPunct="1">
                        <a:lnSpc>
                          <a:spcPct val="119000"/>
                        </a:lnSpc>
                        <a:spcBef>
                          <a:spcPts val="0"/>
                        </a:spcBef>
                        <a:spcAft>
                          <a:spcPts val="600"/>
                        </a:spcAft>
                      </a:pPr>
                      <a:r>
                        <a:rPr lang="en-US" sz="1400" kern="1400" dirty="0">
                          <a:ln>
                            <a:noFill/>
                          </a:ln>
                          <a:solidFill>
                            <a:srgbClr val="000000"/>
                          </a:solidFill>
                          <a:effectLst/>
                          <a:latin typeface="Calibri" panose="020F0502020204030204" pitchFamily="34" charset="0"/>
                          <a:ea typeface="+mn-ea"/>
                          <a:cs typeface="+mn-cs"/>
                        </a:rPr>
                        <a:t>· 10.4" 1024 x 768, 1300 Nit</a:t>
                      </a:r>
                    </a:p>
                  </a:txBody>
                  <a:tcPr marL="91416" marR="91416" marT="91416" marB="137124">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tcPr>
                </a:tc>
                <a:extLst>
                  <a:ext uri="{0D108BD9-81ED-4DB2-BD59-A6C34878D82A}">
                    <a16:rowId xmlns:a16="http://schemas.microsoft.com/office/drawing/2014/main" val="1482339685"/>
                  </a:ext>
                </a:extLst>
              </a:tr>
              <a:tr h="719649">
                <a:tc>
                  <a:txBody>
                    <a:bodyPr/>
                    <a:lstStyle/>
                    <a:p>
                      <a:pPr marL="0" marR="0" indent="0" algn="l" defTabSz="914400" rtl="0" eaLnBrk="1" latinLnBrk="0" hangingPunct="1">
                        <a:lnSpc>
                          <a:spcPct val="119000"/>
                        </a:lnSpc>
                        <a:spcBef>
                          <a:spcPts val="0"/>
                        </a:spcBef>
                        <a:spcAft>
                          <a:spcPts val="600"/>
                        </a:spcAft>
                      </a:pPr>
                      <a:r>
                        <a:rPr lang="en-US" sz="1400" kern="1400" dirty="0">
                          <a:ln>
                            <a:noFill/>
                          </a:ln>
                          <a:solidFill>
                            <a:srgbClr val="000000"/>
                          </a:solidFill>
                          <a:effectLst/>
                          <a:latin typeface="Calibri" panose="020F0502020204030204" pitchFamily="34" charset="0"/>
                          <a:ea typeface="+mn-ea"/>
                          <a:cs typeface="+mn-cs"/>
                        </a:rPr>
                        <a:t>Processor</a:t>
                      </a:r>
                    </a:p>
                  </a:txBody>
                  <a:tcPr marL="91416" marR="91416" marT="91416" marB="91416">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tcPr>
                </a:tc>
                <a:tc>
                  <a:txBody>
                    <a:bodyPr/>
                    <a:lstStyle/>
                    <a:p>
                      <a:pPr marL="228600" marR="0" lvl="0" indent="-228600" algn="l" defTabSz="914400" rtl="0" eaLnBrk="1" fontAlgn="auto" latinLnBrk="0" hangingPunct="1">
                        <a:lnSpc>
                          <a:spcPct val="119000"/>
                        </a:lnSpc>
                        <a:spcBef>
                          <a:spcPts val="0"/>
                        </a:spcBef>
                        <a:spcAft>
                          <a:spcPts val="600"/>
                        </a:spcAft>
                        <a:buClrTx/>
                        <a:buSzTx/>
                        <a:buFontTx/>
                        <a:buNone/>
                        <a:tabLst/>
                        <a:defRPr/>
                      </a:pPr>
                      <a:r>
                        <a:rPr lang="pl-PL" sz="1400" kern="1400" dirty="0">
                          <a:ln>
                            <a:noFill/>
                          </a:ln>
                          <a:solidFill>
                            <a:srgbClr val="000000"/>
                          </a:solidFill>
                          <a:effectLst/>
                          <a:latin typeface="Calibri" panose="020F0502020204030204" pitchFamily="34" charset="0"/>
                          <a:ea typeface="+mn-ea"/>
                          <a:cs typeface="+mn-cs"/>
                        </a:rPr>
                        <a:t>· </a:t>
                      </a:r>
                      <a:r>
                        <a:rPr lang="pl-PL" sz="1400" kern="1400" dirty="0">
                          <a:ln>
                            <a:noFill/>
                          </a:ln>
                          <a:solidFill>
                            <a:schemeClr val="tx1"/>
                          </a:solidFill>
                          <a:effectLst/>
                          <a:latin typeface="Calibri" panose="020F0502020204030204" pitchFamily="34" charset="0"/>
                        </a:rPr>
                        <a:t> </a:t>
                      </a:r>
                      <a:r>
                        <a:rPr lang="en-US" sz="1400" kern="1400" dirty="0">
                          <a:ln>
                            <a:noFill/>
                          </a:ln>
                          <a:solidFill>
                            <a:schemeClr val="tx1"/>
                          </a:solidFill>
                          <a:effectLst/>
                          <a:latin typeface="Calibri" panose="020F0502020204030204" pitchFamily="34" charset="0"/>
                        </a:rPr>
                        <a:t>Apollo Lake Pentium N4200, Kaby Lake Core i5 vPro 8350U, Kaby Lake Core i7</a:t>
                      </a:r>
                      <a:r>
                        <a:rPr lang="en-US" sz="1400" kern="1400" baseline="0" dirty="0">
                          <a:ln>
                            <a:noFill/>
                          </a:ln>
                          <a:solidFill>
                            <a:schemeClr val="tx1"/>
                          </a:solidFill>
                          <a:effectLst/>
                          <a:latin typeface="Calibri" panose="020F0502020204030204" pitchFamily="34" charset="0"/>
                        </a:rPr>
                        <a:t> vPro 8650U</a:t>
                      </a:r>
                      <a:endParaRPr lang="pl-PL" sz="1400" kern="1400" dirty="0">
                        <a:ln>
                          <a:noFill/>
                        </a:ln>
                        <a:solidFill>
                          <a:schemeClr val="tx1"/>
                        </a:solidFill>
                        <a:effectLst/>
                        <a:latin typeface="Calibri" panose="020F0502020204030204" pitchFamily="34" charset="0"/>
                      </a:endParaRPr>
                    </a:p>
                  </a:txBody>
                  <a:tcPr marL="91416" marR="91416" marT="91416" marB="137124">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tcPr>
                </a:tc>
                <a:tc>
                  <a:txBody>
                    <a:bodyPr/>
                    <a:lstStyle/>
                    <a:p>
                      <a:pPr marL="0" marR="0" indent="0" algn="l" defTabSz="914400" rtl="0" eaLnBrk="1" latinLnBrk="0" hangingPunct="1">
                        <a:lnSpc>
                          <a:spcPct val="119000"/>
                        </a:lnSpc>
                        <a:spcBef>
                          <a:spcPts val="0"/>
                        </a:spcBef>
                        <a:spcAft>
                          <a:spcPts val="600"/>
                        </a:spcAft>
                      </a:pPr>
                      <a:r>
                        <a:rPr lang="pl-PL" sz="1400" kern="1400" dirty="0">
                          <a:ln>
                            <a:noFill/>
                          </a:ln>
                          <a:solidFill>
                            <a:srgbClr val="000000"/>
                          </a:solidFill>
                          <a:effectLst/>
                          <a:latin typeface="Calibri" panose="020F0502020204030204" pitchFamily="34" charset="0"/>
                          <a:ea typeface="+mn-ea"/>
                          <a:cs typeface="+mn-cs"/>
                        </a:rPr>
                        <a:t>· </a:t>
                      </a:r>
                      <a:r>
                        <a:rPr lang="en-US" sz="1400" kern="1400" dirty="0">
                          <a:ln>
                            <a:noFill/>
                          </a:ln>
                          <a:solidFill>
                            <a:srgbClr val="000000"/>
                          </a:solidFill>
                          <a:effectLst/>
                          <a:latin typeface="Calibri" panose="020F0502020204030204" pitchFamily="34" charset="0"/>
                          <a:ea typeface="+mn-ea"/>
                          <a:cs typeface="+mn-cs"/>
                        </a:rPr>
                        <a:t>i5-4300U, i7-4650U</a:t>
                      </a:r>
                      <a:endParaRPr lang="pl-PL" sz="1400" kern="1400" dirty="0">
                        <a:ln>
                          <a:noFill/>
                        </a:ln>
                        <a:solidFill>
                          <a:srgbClr val="000000"/>
                        </a:solidFill>
                        <a:effectLst/>
                        <a:latin typeface="Calibri" panose="020F0502020204030204" pitchFamily="34" charset="0"/>
                        <a:ea typeface="+mn-ea"/>
                        <a:cs typeface="+mn-cs"/>
                      </a:endParaRPr>
                    </a:p>
                  </a:txBody>
                  <a:tcPr marL="91416" marR="91416" marT="91416" marB="137124">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tcPr>
                </a:tc>
                <a:extLst>
                  <a:ext uri="{0D108BD9-81ED-4DB2-BD59-A6C34878D82A}">
                    <a16:rowId xmlns:a16="http://schemas.microsoft.com/office/drawing/2014/main" val="2429526462"/>
                  </a:ext>
                </a:extLst>
              </a:tr>
              <a:tr h="806043">
                <a:tc>
                  <a:txBody>
                    <a:bodyPr/>
                    <a:lstStyle/>
                    <a:p>
                      <a:pPr marL="0" marR="0" indent="0" algn="l" defTabSz="914400" rtl="0" eaLnBrk="1" latinLnBrk="0" hangingPunct="1">
                        <a:lnSpc>
                          <a:spcPct val="119000"/>
                        </a:lnSpc>
                        <a:spcBef>
                          <a:spcPts val="0"/>
                        </a:spcBef>
                        <a:spcAft>
                          <a:spcPts val="600"/>
                        </a:spcAft>
                      </a:pPr>
                      <a:r>
                        <a:rPr lang="en-US" sz="1400" kern="1400" dirty="0">
                          <a:ln>
                            <a:noFill/>
                          </a:ln>
                          <a:solidFill>
                            <a:srgbClr val="000000"/>
                          </a:solidFill>
                          <a:effectLst/>
                          <a:latin typeface="Calibri" panose="020F0502020204030204" pitchFamily="34" charset="0"/>
                          <a:ea typeface="+mn-ea"/>
                          <a:cs typeface="+mn-cs"/>
                        </a:rPr>
                        <a:t>Security</a:t>
                      </a:r>
                    </a:p>
                  </a:txBody>
                  <a:tcPr marL="91416" marR="91416" marT="91416" marB="91416">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tcPr>
                </a:tc>
                <a:tc>
                  <a:txBody>
                    <a:bodyPr/>
                    <a:lstStyle/>
                    <a:p>
                      <a:pPr marL="0" marR="0" indent="0" algn="l" defTabSz="914400" rtl="0" eaLnBrk="1" latinLnBrk="0" hangingPunct="1">
                        <a:lnSpc>
                          <a:spcPct val="119000"/>
                        </a:lnSpc>
                        <a:spcBef>
                          <a:spcPts val="0"/>
                        </a:spcBef>
                        <a:spcAft>
                          <a:spcPts val="600"/>
                        </a:spcAft>
                      </a:pPr>
                      <a:r>
                        <a:rPr lang="en-US" sz="1400" kern="1400" dirty="0">
                          <a:ln>
                            <a:noFill/>
                          </a:ln>
                          <a:solidFill>
                            <a:srgbClr val="000000"/>
                          </a:solidFill>
                          <a:effectLst/>
                          <a:latin typeface="Calibri" panose="020F0502020204030204" pitchFamily="34" charset="0"/>
                          <a:ea typeface="+mn-ea"/>
                          <a:cs typeface="+mn-cs"/>
                        </a:rPr>
                        <a:t>· TPM 2.0, vPro, Smart Card, Kensington Lock, Fingerprint reader, Locking Mobile Dock</a:t>
                      </a:r>
                    </a:p>
                  </a:txBody>
                  <a:tcPr marL="91416" marR="91416" marT="91416" marB="137124">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tcPr>
                </a:tc>
                <a:tc>
                  <a:txBody>
                    <a:bodyPr/>
                    <a:lstStyle/>
                    <a:p>
                      <a:pPr marL="0" marR="0" indent="0" algn="l" defTabSz="914400" rtl="0" eaLnBrk="1" latinLnBrk="0" hangingPunct="1">
                        <a:lnSpc>
                          <a:spcPct val="119000"/>
                        </a:lnSpc>
                        <a:spcBef>
                          <a:spcPts val="0"/>
                        </a:spcBef>
                        <a:spcAft>
                          <a:spcPts val="600"/>
                        </a:spcAft>
                      </a:pPr>
                      <a:r>
                        <a:rPr lang="en-US" sz="1400" kern="1400" dirty="0">
                          <a:ln>
                            <a:noFill/>
                          </a:ln>
                          <a:solidFill>
                            <a:srgbClr val="000000"/>
                          </a:solidFill>
                          <a:effectLst/>
                          <a:latin typeface="Calibri" panose="020F0502020204030204" pitchFamily="34" charset="0"/>
                          <a:ea typeface="+mn-ea"/>
                          <a:cs typeface="+mn-cs"/>
                        </a:rPr>
                        <a:t>· TPM 1.2, Absolute DDS, Kensington Lock, Fingerprint Reader, Smart Card, vPro, AMT 9.5</a:t>
                      </a:r>
                    </a:p>
                  </a:txBody>
                  <a:tcPr marL="91416" marR="91416" marT="91416" marB="137124">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tcPr>
                </a:tc>
                <a:extLst>
                  <a:ext uri="{0D108BD9-81ED-4DB2-BD59-A6C34878D82A}">
                    <a16:rowId xmlns:a16="http://schemas.microsoft.com/office/drawing/2014/main" val="4096911809"/>
                  </a:ext>
                </a:extLst>
              </a:tr>
              <a:tr h="719649">
                <a:tc>
                  <a:txBody>
                    <a:bodyPr/>
                    <a:lstStyle/>
                    <a:p>
                      <a:pPr marL="0" marR="0" indent="0" algn="l" defTabSz="914400" rtl="0" eaLnBrk="1" latinLnBrk="0" hangingPunct="1">
                        <a:lnSpc>
                          <a:spcPct val="119000"/>
                        </a:lnSpc>
                        <a:spcBef>
                          <a:spcPts val="0"/>
                        </a:spcBef>
                        <a:spcAft>
                          <a:spcPts val="600"/>
                        </a:spcAft>
                      </a:pPr>
                      <a:r>
                        <a:rPr lang="en-US" sz="1400" kern="1400">
                          <a:ln>
                            <a:noFill/>
                          </a:ln>
                          <a:solidFill>
                            <a:srgbClr val="000000"/>
                          </a:solidFill>
                          <a:effectLst/>
                          <a:latin typeface="Calibri" panose="020F0502020204030204" pitchFamily="34" charset="0"/>
                          <a:ea typeface="+mn-ea"/>
                          <a:cs typeface="+mn-cs"/>
                        </a:rPr>
                        <a:t>Optional</a:t>
                      </a:r>
                      <a:br>
                        <a:rPr lang="en-US" sz="1400" kern="1400">
                          <a:ln>
                            <a:noFill/>
                          </a:ln>
                          <a:solidFill>
                            <a:srgbClr val="000000"/>
                          </a:solidFill>
                          <a:effectLst/>
                          <a:latin typeface="Calibri" panose="020F0502020204030204" pitchFamily="34" charset="0"/>
                          <a:ea typeface="+mn-ea"/>
                          <a:cs typeface="+mn-cs"/>
                        </a:rPr>
                      </a:br>
                      <a:r>
                        <a:rPr lang="en-US" sz="1400" kern="1400">
                          <a:ln>
                            <a:noFill/>
                          </a:ln>
                          <a:solidFill>
                            <a:srgbClr val="000000"/>
                          </a:solidFill>
                          <a:effectLst/>
                          <a:latin typeface="Calibri" panose="020F0502020204030204" pitchFamily="34" charset="0"/>
                          <a:ea typeface="+mn-ea"/>
                          <a:cs typeface="+mn-cs"/>
                        </a:rPr>
                        <a:t>Features</a:t>
                      </a:r>
                    </a:p>
                  </a:txBody>
                  <a:tcPr marL="91416" marR="91416" marT="91416" marB="91416">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tcPr>
                </a:tc>
                <a:tc>
                  <a:txBody>
                    <a:bodyPr/>
                    <a:lstStyle/>
                    <a:p>
                      <a:pPr marL="0" marR="0" indent="0" algn="l" defTabSz="914400" rtl="0" eaLnBrk="1" latinLnBrk="0" hangingPunct="1">
                        <a:lnSpc>
                          <a:spcPct val="119000"/>
                        </a:lnSpc>
                        <a:spcBef>
                          <a:spcPts val="0"/>
                        </a:spcBef>
                        <a:spcAft>
                          <a:spcPts val="600"/>
                        </a:spcAft>
                      </a:pPr>
                      <a:r>
                        <a:rPr lang="en-US" sz="1400" kern="1400" dirty="0">
                          <a:ln>
                            <a:noFill/>
                          </a:ln>
                          <a:solidFill>
                            <a:srgbClr val="000000"/>
                          </a:solidFill>
                          <a:effectLst/>
                          <a:latin typeface="Calibri" panose="020F0502020204030204" pitchFamily="34" charset="0"/>
                          <a:ea typeface="+mn-ea"/>
                          <a:cs typeface="+mn-cs"/>
                        </a:rPr>
                        <a:t>· CAC/SmartCard Reader, Barcode Reader, Long Life Battery, Rigid Handle, UHF RFID, True</a:t>
                      </a:r>
                      <a:r>
                        <a:rPr lang="en-US" sz="1400" kern="1400" baseline="0" dirty="0">
                          <a:ln>
                            <a:noFill/>
                          </a:ln>
                          <a:solidFill>
                            <a:srgbClr val="000000"/>
                          </a:solidFill>
                          <a:effectLst/>
                          <a:latin typeface="Calibri" panose="020F0502020204030204" pitchFamily="34" charset="0"/>
                          <a:ea typeface="+mn-ea"/>
                          <a:cs typeface="+mn-cs"/>
                        </a:rPr>
                        <a:t> Serial, HDMI-In</a:t>
                      </a:r>
                      <a:endParaRPr lang="en-US" sz="1400" kern="1400" dirty="0">
                        <a:ln>
                          <a:noFill/>
                        </a:ln>
                        <a:solidFill>
                          <a:srgbClr val="000000"/>
                        </a:solidFill>
                        <a:effectLst/>
                        <a:latin typeface="Calibri" panose="020F0502020204030204" pitchFamily="34" charset="0"/>
                        <a:ea typeface="+mn-ea"/>
                        <a:cs typeface="+mn-cs"/>
                      </a:endParaRPr>
                    </a:p>
                  </a:txBody>
                  <a:tcPr marL="91416" marR="91416" marT="91416" marB="137124">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tcPr>
                </a:tc>
                <a:tc>
                  <a:txBody>
                    <a:bodyPr/>
                    <a:lstStyle/>
                    <a:p>
                      <a:pPr marL="0" marR="0" indent="0" algn="l" defTabSz="914400" rtl="0" eaLnBrk="1" latinLnBrk="0" hangingPunct="1">
                        <a:lnSpc>
                          <a:spcPct val="119000"/>
                        </a:lnSpc>
                        <a:spcBef>
                          <a:spcPts val="0"/>
                        </a:spcBef>
                        <a:spcAft>
                          <a:spcPts val="600"/>
                        </a:spcAft>
                      </a:pPr>
                      <a:r>
                        <a:rPr lang="en-US" sz="1400" kern="1400" dirty="0">
                          <a:ln>
                            <a:noFill/>
                          </a:ln>
                          <a:solidFill>
                            <a:srgbClr val="000000"/>
                          </a:solidFill>
                          <a:effectLst/>
                          <a:latin typeface="Calibri" panose="020F0502020204030204" pitchFamily="34" charset="0"/>
                          <a:ea typeface="+mn-ea"/>
                          <a:cs typeface="+mn-cs"/>
                        </a:rPr>
                        <a:t>· Dual SSDs, Serial, CAC/Smart Card</a:t>
                      </a:r>
                    </a:p>
                  </a:txBody>
                  <a:tcPr marL="91416" marR="91416" marT="91416" marB="137124">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tcPr>
                </a:tc>
                <a:extLst>
                  <a:ext uri="{0D108BD9-81ED-4DB2-BD59-A6C34878D82A}">
                    <a16:rowId xmlns:a16="http://schemas.microsoft.com/office/drawing/2014/main" val="2959004888"/>
                  </a:ext>
                </a:extLst>
              </a:tr>
              <a:tr h="968222">
                <a:tc>
                  <a:txBody>
                    <a:bodyPr/>
                    <a:lstStyle/>
                    <a:p>
                      <a:pPr marL="0" marR="0" indent="0" algn="l" defTabSz="914400" rtl="0" eaLnBrk="1" latinLnBrk="0" hangingPunct="1">
                        <a:lnSpc>
                          <a:spcPct val="119000"/>
                        </a:lnSpc>
                        <a:spcBef>
                          <a:spcPts val="0"/>
                        </a:spcBef>
                        <a:spcAft>
                          <a:spcPts val="600"/>
                        </a:spcAft>
                      </a:pPr>
                      <a:r>
                        <a:rPr lang="en-US" sz="1400" kern="1400" dirty="0">
                          <a:ln>
                            <a:noFill/>
                          </a:ln>
                          <a:solidFill>
                            <a:srgbClr val="000000"/>
                          </a:solidFill>
                          <a:effectLst/>
                          <a:latin typeface="Calibri" panose="020F0502020204030204" pitchFamily="34" charset="0"/>
                          <a:ea typeface="+mn-ea"/>
                          <a:cs typeface="+mn-cs"/>
                        </a:rPr>
                        <a:t>Durability </a:t>
                      </a:r>
                      <a:br>
                        <a:rPr lang="en-US" sz="1400" kern="1400" dirty="0">
                          <a:ln>
                            <a:noFill/>
                          </a:ln>
                          <a:solidFill>
                            <a:srgbClr val="000000"/>
                          </a:solidFill>
                          <a:effectLst/>
                          <a:latin typeface="Calibri" panose="020F0502020204030204" pitchFamily="34" charset="0"/>
                          <a:ea typeface="+mn-ea"/>
                          <a:cs typeface="+mn-cs"/>
                        </a:rPr>
                      </a:br>
                      <a:r>
                        <a:rPr lang="en-US" sz="1400" kern="1400" dirty="0">
                          <a:ln>
                            <a:noFill/>
                          </a:ln>
                          <a:solidFill>
                            <a:srgbClr val="000000"/>
                          </a:solidFill>
                          <a:effectLst/>
                          <a:latin typeface="Calibri" panose="020F0502020204030204" pitchFamily="34" charset="0"/>
                          <a:ea typeface="+mn-ea"/>
                          <a:cs typeface="+mn-cs"/>
                        </a:rPr>
                        <a:t>and Rugged </a:t>
                      </a:r>
                      <a:br>
                        <a:rPr lang="en-US" sz="1400" kern="1400" dirty="0">
                          <a:ln>
                            <a:noFill/>
                          </a:ln>
                          <a:solidFill>
                            <a:srgbClr val="000000"/>
                          </a:solidFill>
                          <a:effectLst/>
                          <a:latin typeface="Calibri" panose="020F0502020204030204" pitchFamily="34" charset="0"/>
                          <a:ea typeface="+mn-ea"/>
                          <a:cs typeface="+mn-cs"/>
                        </a:rPr>
                      </a:br>
                      <a:r>
                        <a:rPr lang="en-US" sz="1400" kern="1400" dirty="0">
                          <a:ln>
                            <a:noFill/>
                          </a:ln>
                          <a:solidFill>
                            <a:srgbClr val="000000"/>
                          </a:solidFill>
                          <a:effectLst/>
                          <a:latin typeface="Calibri" panose="020F0502020204030204" pitchFamily="34" charset="0"/>
                          <a:ea typeface="+mn-ea"/>
                          <a:cs typeface="+mn-cs"/>
                        </a:rPr>
                        <a:t>Features</a:t>
                      </a:r>
                    </a:p>
                  </a:txBody>
                  <a:tcPr marL="91416" marR="91416" marT="91416" marB="91416">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tcPr>
                </a:tc>
                <a:tc>
                  <a:txBody>
                    <a:bodyPr/>
                    <a:lstStyle/>
                    <a:p>
                      <a:pPr marL="0" marR="0" lvl="0" indent="0" algn="l" defTabSz="914400" rtl="0" eaLnBrk="1" fontAlgn="auto" latinLnBrk="0" hangingPunct="1">
                        <a:lnSpc>
                          <a:spcPct val="119000"/>
                        </a:lnSpc>
                        <a:spcBef>
                          <a:spcPts val="0"/>
                        </a:spcBef>
                        <a:spcAft>
                          <a:spcPts val="600"/>
                        </a:spcAft>
                        <a:buClrTx/>
                        <a:buSzTx/>
                        <a:buFontTx/>
                        <a:buNone/>
                        <a:tabLst/>
                        <a:defRPr/>
                      </a:pPr>
                      <a:r>
                        <a:rPr lang="en-US" sz="1400" kern="1400" dirty="0">
                          <a:ln>
                            <a:noFill/>
                          </a:ln>
                          <a:solidFill>
                            <a:srgbClr val="000000"/>
                          </a:solidFill>
                          <a:effectLst/>
                          <a:latin typeface="Calibri" panose="020F0502020204030204" pitchFamily="34" charset="0"/>
                          <a:ea typeface="+mn-ea"/>
                          <a:cs typeface="+mn-cs"/>
                        </a:rPr>
                        <a:t>·  IP65</a:t>
                      </a:r>
                    </a:p>
                    <a:p>
                      <a:pPr marL="0" marR="0" lvl="0" indent="0" algn="l" defTabSz="914400" rtl="0" eaLnBrk="1" fontAlgn="auto" latinLnBrk="0" hangingPunct="1">
                        <a:lnSpc>
                          <a:spcPct val="119000"/>
                        </a:lnSpc>
                        <a:spcBef>
                          <a:spcPts val="0"/>
                        </a:spcBef>
                        <a:spcAft>
                          <a:spcPts val="600"/>
                        </a:spcAft>
                        <a:buClrTx/>
                        <a:buSzTx/>
                        <a:buFontTx/>
                        <a:buNone/>
                        <a:tabLst/>
                        <a:defRPr/>
                      </a:pPr>
                      <a:r>
                        <a:rPr lang="en-US" sz="1400" kern="1400" dirty="0">
                          <a:ln>
                            <a:noFill/>
                          </a:ln>
                          <a:solidFill>
                            <a:srgbClr val="000000"/>
                          </a:solidFill>
                          <a:effectLst/>
                          <a:latin typeface="Calibri" panose="020F0502020204030204" pitchFamily="34" charset="0"/>
                          <a:ea typeface="+mn-ea"/>
                          <a:cs typeface="+mn-cs"/>
                        </a:rPr>
                        <a:t>· Mil-STD-810G, 6’ drop</a:t>
                      </a:r>
                    </a:p>
                  </a:txBody>
                  <a:tcPr marL="91416" marR="91416" marT="91416" marB="137124">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tcPr>
                </a:tc>
                <a:tc>
                  <a:txBody>
                    <a:bodyPr/>
                    <a:lstStyle/>
                    <a:p>
                      <a:pPr marL="0" marR="0" indent="0" algn="l" defTabSz="914400" rtl="0" eaLnBrk="1" latinLnBrk="0" hangingPunct="1">
                        <a:lnSpc>
                          <a:spcPct val="119000"/>
                        </a:lnSpc>
                        <a:spcBef>
                          <a:spcPts val="0"/>
                        </a:spcBef>
                        <a:spcAft>
                          <a:spcPts val="600"/>
                        </a:spcAft>
                      </a:pPr>
                      <a:r>
                        <a:rPr lang="en-US" sz="1400" kern="1400" dirty="0">
                          <a:ln>
                            <a:noFill/>
                          </a:ln>
                          <a:solidFill>
                            <a:srgbClr val="000000"/>
                          </a:solidFill>
                          <a:effectLst/>
                          <a:latin typeface="Calibri" panose="020F0502020204030204" pitchFamily="34" charset="0"/>
                          <a:ea typeface="+mn-ea"/>
                          <a:cs typeface="+mn-cs"/>
                        </a:rPr>
                        <a:t>· IP67</a:t>
                      </a:r>
                    </a:p>
                    <a:p>
                      <a:pPr marL="0" marR="0" indent="0" algn="l" defTabSz="914400" rtl="0" eaLnBrk="1" latinLnBrk="0" hangingPunct="1">
                        <a:lnSpc>
                          <a:spcPct val="119000"/>
                        </a:lnSpc>
                        <a:spcBef>
                          <a:spcPts val="0"/>
                        </a:spcBef>
                        <a:spcAft>
                          <a:spcPts val="600"/>
                        </a:spcAft>
                      </a:pPr>
                      <a:r>
                        <a:rPr lang="en-US" sz="1400" kern="1400" dirty="0">
                          <a:ln>
                            <a:noFill/>
                          </a:ln>
                          <a:solidFill>
                            <a:srgbClr val="000000"/>
                          </a:solidFill>
                          <a:effectLst/>
                          <a:latin typeface="Calibri" panose="020F0502020204030204" pitchFamily="34" charset="0"/>
                          <a:ea typeface="+mn-ea"/>
                          <a:cs typeface="+mn-cs"/>
                        </a:rPr>
                        <a:t>· Mil-STD 810g, 7’ drop</a:t>
                      </a:r>
                    </a:p>
                  </a:txBody>
                  <a:tcPr marL="91416" marR="91416" marT="91416" marB="137124">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tcPr>
                </a:tc>
                <a:extLst>
                  <a:ext uri="{0D108BD9-81ED-4DB2-BD59-A6C34878D82A}">
                    <a16:rowId xmlns:a16="http://schemas.microsoft.com/office/drawing/2014/main" val="2429402884"/>
                  </a:ext>
                </a:extLst>
              </a:tr>
              <a:tr h="499684">
                <a:tc>
                  <a:txBody>
                    <a:bodyPr/>
                    <a:lstStyle/>
                    <a:p>
                      <a:pPr marL="0" marR="0" indent="0" algn="l" defTabSz="914400" rtl="0" eaLnBrk="1" latinLnBrk="0" hangingPunct="1">
                        <a:lnSpc>
                          <a:spcPct val="119000"/>
                        </a:lnSpc>
                        <a:spcBef>
                          <a:spcPts val="0"/>
                        </a:spcBef>
                        <a:spcAft>
                          <a:spcPts val="600"/>
                        </a:spcAft>
                      </a:pPr>
                      <a:r>
                        <a:rPr lang="en-US" sz="1400" kern="1400">
                          <a:ln>
                            <a:noFill/>
                          </a:ln>
                          <a:solidFill>
                            <a:srgbClr val="000000"/>
                          </a:solidFill>
                          <a:effectLst/>
                          <a:latin typeface="Calibri" panose="020F0502020204030204" pitchFamily="34" charset="0"/>
                          <a:ea typeface="+mn-ea"/>
                          <a:cs typeface="+mn-cs"/>
                        </a:rPr>
                        <a:t>Starting Price</a:t>
                      </a:r>
                    </a:p>
                  </a:txBody>
                  <a:tcPr marL="91416" marR="91416" marT="91416" marB="91416">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tcPr>
                </a:tc>
                <a:tc>
                  <a:txBody>
                    <a:bodyPr/>
                    <a:lstStyle/>
                    <a:p>
                      <a:pPr marL="0" marR="0" indent="0" algn="l" defTabSz="914400" rtl="0" eaLnBrk="1" latinLnBrk="0" hangingPunct="1">
                        <a:lnSpc>
                          <a:spcPct val="119000"/>
                        </a:lnSpc>
                        <a:spcBef>
                          <a:spcPts val="0"/>
                        </a:spcBef>
                        <a:spcAft>
                          <a:spcPts val="600"/>
                        </a:spcAft>
                      </a:pPr>
                      <a:r>
                        <a:rPr lang="en-US" sz="1400" kern="1400" dirty="0">
                          <a:ln>
                            <a:noFill/>
                          </a:ln>
                          <a:solidFill>
                            <a:srgbClr val="000000"/>
                          </a:solidFill>
                          <a:effectLst/>
                          <a:latin typeface="Calibri" panose="020F0502020204030204" pitchFamily="34" charset="0"/>
                          <a:ea typeface="+mn-ea"/>
                          <a:cs typeface="+mn-cs"/>
                        </a:rPr>
                        <a:t>$2,199</a:t>
                      </a:r>
                    </a:p>
                  </a:txBody>
                  <a:tcPr marL="91416" marR="91416" marT="91416" marB="137124">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tcPr>
                </a:tc>
                <a:tc>
                  <a:txBody>
                    <a:bodyPr/>
                    <a:lstStyle/>
                    <a:p>
                      <a:pPr marL="0" marR="0" indent="0" algn="l" defTabSz="914400" rtl="0" eaLnBrk="1" latinLnBrk="0" hangingPunct="1">
                        <a:lnSpc>
                          <a:spcPct val="119000"/>
                        </a:lnSpc>
                        <a:spcBef>
                          <a:spcPts val="0"/>
                        </a:spcBef>
                        <a:spcAft>
                          <a:spcPts val="600"/>
                        </a:spcAft>
                      </a:pPr>
                      <a:r>
                        <a:rPr lang="en-US" sz="1400" kern="1400" dirty="0">
                          <a:ln>
                            <a:noFill/>
                          </a:ln>
                          <a:solidFill>
                            <a:srgbClr val="000000"/>
                          </a:solidFill>
                          <a:effectLst/>
                          <a:latin typeface="Calibri" panose="020F0502020204030204" pitchFamily="34" charset="0"/>
                          <a:ea typeface="+mn-ea"/>
                          <a:cs typeface="+mn-cs"/>
                        </a:rPr>
                        <a:t>$3,648 MSRP</a:t>
                      </a:r>
                    </a:p>
                  </a:txBody>
                  <a:tcPr marL="91416" marR="91416" marT="91416" marB="137124">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tcPr>
                </a:tc>
                <a:extLst>
                  <a:ext uri="{0D108BD9-81ED-4DB2-BD59-A6C34878D82A}">
                    <a16:rowId xmlns:a16="http://schemas.microsoft.com/office/drawing/2014/main" val="3431888987"/>
                  </a:ext>
                </a:extLst>
              </a:tr>
            </a:tbl>
          </a:graphicData>
        </a:graphic>
      </p:graphicFrame>
      <p:sp>
        <p:nvSpPr>
          <p:cNvPr id="5" name="Control 1"/>
          <p:cNvSpPr>
            <a:spLocks noChangeArrowheads="1" noChangeShapeType="1"/>
          </p:cNvSpPr>
          <p:nvPr/>
        </p:nvSpPr>
        <p:spPr bwMode="auto">
          <a:xfrm>
            <a:off x="1523604" y="2913197"/>
            <a:ext cx="6967310" cy="3758221"/>
          </a:xfrm>
          <a:prstGeom prst="rect">
            <a:avLst/>
          </a:prstGeom>
          <a:noFill/>
          <a:ln>
            <a:noFill/>
          </a:ln>
          <a:effectLst/>
          <a:extLst>
            <a:ext uri="{91240B29-F687-4F45-9708-019B960494DF}">
              <a14:hiddenLine xmlns:a14="http://schemas.microsoft.com/office/drawing/2010/main" w="25400">
                <a:no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0" tIns="0" rIns="0" bIns="0" numCol="1" anchor="t" anchorCtr="0" compatLnSpc="1">
            <a:prstTxWarp prst="textNoShape">
              <a:avLst/>
            </a:prstTxWarp>
          </a:bodyPr>
          <a:lstStyle/>
          <a:p>
            <a:endParaRPr lang="en-US"/>
          </a:p>
        </p:txBody>
      </p:sp>
      <p:pic>
        <p:nvPicPr>
          <p:cNvPr id="8" name="Picture 2"/>
          <p:cNvPicPr>
            <a:picLocks noChangeAspect="1" noChangeArrowheads="1"/>
          </p:cNvPicPr>
          <p:nvPr/>
        </p:nvPicPr>
        <p:blipFill>
          <a:blip r:embed="rId4" cstate="screen">
            <a:extLst>
              <a:ext uri="{28A0092B-C50C-407E-A947-70E740481C1C}">
                <a14:useLocalDpi xmlns:a14="http://schemas.microsoft.com/office/drawing/2010/main" val="0"/>
              </a:ext>
            </a:extLst>
          </a:blip>
          <a:stretch>
            <a:fillRect/>
          </a:stretch>
        </p:blipFill>
        <p:spPr bwMode="auto">
          <a:xfrm rot="21131467">
            <a:off x="4411935" y="697595"/>
            <a:ext cx="2428187" cy="1365498"/>
          </a:xfrm>
          <a:prstGeom prst="rect">
            <a:avLst/>
          </a:prstGeom>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1E132D89-E61D-45C0-BC21-001E7D78AC84}"/>
              </a:ext>
            </a:extLst>
          </p:cNvPr>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a:xfrm>
            <a:off x="3212083" y="1134634"/>
            <a:ext cx="1271978" cy="997526"/>
          </a:xfrm>
          <a:prstGeom prst="rect">
            <a:avLst/>
          </a:prstGeom>
        </p:spPr>
      </p:pic>
      <p:sp>
        <p:nvSpPr>
          <p:cNvPr id="11" name="Rectangle 10">
            <a:extLst>
              <a:ext uri="{FF2B5EF4-FFF2-40B4-BE49-F238E27FC236}">
                <a16:creationId xmlns:a16="http://schemas.microsoft.com/office/drawing/2014/main" id="{4EB5DFCC-90FB-43A1-BE71-8037CD4E9919}"/>
              </a:ext>
            </a:extLst>
          </p:cNvPr>
          <p:cNvSpPr/>
          <p:nvPr/>
        </p:nvSpPr>
        <p:spPr>
          <a:xfrm>
            <a:off x="157316" y="6473692"/>
            <a:ext cx="3215148" cy="3657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609493" algn="l" rtl="0" fontAlgn="base">
              <a:spcBef>
                <a:spcPct val="0"/>
              </a:spcBef>
              <a:spcAft>
                <a:spcPct val="0"/>
              </a:spcAft>
              <a:defRPr kern="1200">
                <a:solidFill>
                  <a:schemeClr val="lt1"/>
                </a:solidFill>
                <a:latin typeface="+mn-lt"/>
                <a:ea typeface="+mn-ea"/>
                <a:cs typeface="+mn-cs"/>
              </a:defRPr>
            </a:lvl2pPr>
            <a:lvl3pPr marL="1218987" algn="l" rtl="0" fontAlgn="base">
              <a:spcBef>
                <a:spcPct val="0"/>
              </a:spcBef>
              <a:spcAft>
                <a:spcPct val="0"/>
              </a:spcAft>
              <a:defRPr kern="1200">
                <a:solidFill>
                  <a:schemeClr val="lt1"/>
                </a:solidFill>
                <a:latin typeface="+mn-lt"/>
                <a:ea typeface="+mn-ea"/>
                <a:cs typeface="+mn-cs"/>
              </a:defRPr>
            </a:lvl3pPr>
            <a:lvl4pPr marL="1828480" algn="l" rtl="0" fontAlgn="base">
              <a:spcBef>
                <a:spcPct val="0"/>
              </a:spcBef>
              <a:spcAft>
                <a:spcPct val="0"/>
              </a:spcAft>
              <a:defRPr kern="1200">
                <a:solidFill>
                  <a:schemeClr val="lt1"/>
                </a:solidFill>
                <a:latin typeface="+mn-lt"/>
                <a:ea typeface="+mn-ea"/>
                <a:cs typeface="+mn-cs"/>
              </a:defRPr>
            </a:lvl4pPr>
            <a:lvl5pPr marL="2437973" algn="l" rtl="0" fontAlgn="base">
              <a:spcBef>
                <a:spcPct val="0"/>
              </a:spcBef>
              <a:spcAft>
                <a:spcPct val="0"/>
              </a:spcAft>
              <a:defRPr kern="1200">
                <a:solidFill>
                  <a:schemeClr val="lt1"/>
                </a:solidFill>
                <a:latin typeface="+mn-lt"/>
                <a:ea typeface="+mn-ea"/>
                <a:cs typeface="+mn-cs"/>
              </a:defRPr>
            </a:lvl5pPr>
            <a:lvl6pPr marL="3047467" algn="l" defTabSz="1218987" rtl="0" eaLnBrk="1" latinLnBrk="0" hangingPunct="1">
              <a:defRPr kern="1200">
                <a:solidFill>
                  <a:schemeClr val="lt1"/>
                </a:solidFill>
                <a:latin typeface="+mn-lt"/>
                <a:ea typeface="+mn-ea"/>
                <a:cs typeface="+mn-cs"/>
              </a:defRPr>
            </a:lvl6pPr>
            <a:lvl7pPr marL="3656960" algn="l" defTabSz="1218987" rtl="0" eaLnBrk="1" latinLnBrk="0" hangingPunct="1">
              <a:defRPr kern="1200">
                <a:solidFill>
                  <a:schemeClr val="lt1"/>
                </a:solidFill>
                <a:latin typeface="+mn-lt"/>
                <a:ea typeface="+mn-ea"/>
                <a:cs typeface="+mn-cs"/>
              </a:defRPr>
            </a:lvl7pPr>
            <a:lvl8pPr marL="4266453" algn="l" defTabSz="1218987" rtl="0" eaLnBrk="1" latinLnBrk="0" hangingPunct="1">
              <a:defRPr kern="1200">
                <a:solidFill>
                  <a:schemeClr val="lt1"/>
                </a:solidFill>
                <a:latin typeface="+mn-lt"/>
                <a:ea typeface="+mn-ea"/>
                <a:cs typeface="+mn-cs"/>
              </a:defRPr>
            </a:lvl8pPr>
            <a:lvl9pPr marL="4875947" algn="l" defTabSz="1218987" rtl="0" eaLnBrk="1" latinLnBrk="0" hangingPunct="1">
              <a:defRPr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357809327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normAutofit fontScale="90000"/>
          </a:bodyPr>
          <a:lstStyle/>
          <a:p>
            <a:r>
              <a:rPr lang="en-US" dirty="0"/>
              <a:t>L10 comparison to XC6 Summary</a:t>
            </a:r>
          </a:p>
        </p:txBody>
      </p:sp>
      <p:sp>
        <p:nvSpPr>
          <p:cNvPr id="3" name="Content Placeholder 2"/>
          <p:cNvSpPr>
            <a:spLocks noGrp="1"/>
          </p:cNvSpPr>
          <p:nvPr>
            <p:ph type="body" sz="quarter" idx="10"/>
          </p:nvPr>
        </p:nvSpPr>
        <p:spPr>
          <a:xfrm>
            <a:off x="457081" y="1129792"/>
            <a:ext cx="11225908" cy="862245"/>
          </a:xfrm>
          <a:prstGeom prst="rect">
            <a:avLst/>
          </a:prstGeom>
        </p:spPr>
        <p:txBody>
          <a:bodyPr/>
          <a:lstStyle/>
          <a:p>
            <a:r>
              <a:rPr lang="en-US" dirty="0"/>
              <a:t>L10 is a response to the market demands for the XC6 platform, an extremely rugged tablet platform at a lower cost. </a:t>
            </a:r>
          </a:p>
          <a:p>
            <a:pPr lvl="1"/>
            <a:endParaRPr lang="en-US" dirty="0"/>
          </a:p>
          <a:p>
            <a:pPr lvl="1"/>
            <a:endParaRPr lang="en-US" dirty="0"/>
          </a:p>
          <a:p>
            <a:endParaRPr lang="en-US" dirty="0"/>
          </a:p>
          <a:p>
            <a:pPr lvl="1"/>
            <a:endParaRPr lang="en-US" dirty="0"/>
          </a:p>
        </p:txBody>
      </p:sp>
      <p:sp>
        <p:nvSpPr>
          <p:cNvPr id="4" name="Text Placeholder 3">
            <a:extLst>
              <a:ext uri="{FF2B5EF4-FFF2-40B4-BE49-F238E27FC236}">
                <a16:creationId xmlns:a16="http://schemas.microsoft.com/office/drawing/2014/main" id="{FAEDB9B8-3374-405B-AE10-EE5B7C5D3576}"/>
              </a:ext>
            </a:extLst>
          </p:cNvPr>
          <p:cNvSpPr>
            <a:spLocks noGrp="1"/>
          </p:cNvSpPr>
          <p:nvPr>
            <p:ph type="body" sz="quarter" idx="11"/>
          </p:nvPr>
        </p:nvSpPr>
        <p:spPr>
          <a:xfrm>
            <a:off x="457199" y="1992037"/>
            <a:ext cx="8805334" cy="4082626"/>
          </a:xfrm>
        </p:spPr>
        <p:txBody>
          <a:bodyPr/>
          <a:lstStyle/>
          <a:p>
            <a:r>
              <a:rPr lang="en-US" sz="1800" dirty="0"/>
              <a:t>Alternative to Ultra rugged: IP65 &amp; 6’ drop rating</a:t>
            </a:r>
          </a:p>
          <a:p>
            <a:r>
              <a:rPr lang="en-US" sz="1800" dirty="0"/>
              <a:t>Auto-sensing glove and wet touch</a:t>
            </a:r>
          </a:p>
          <a:p>
            <a:r>
              <a:rPr lang="en-US" sz="1800" dirty="0"/>
              <a:t>Lighter weight and longer battery life</a:t>
            </a:r>
          </a:p>
          <a:p>
            <a:r>
              <a:rPr lang="en-US" sz="1800" dirty="0"/>
              <a:t>Hazardous location ready, C1D2 </a:t>
            </a:r>
          </a:p>
          <a:p>
            <a:r>
              <a:rPr lang="en-US" sz="1800" dirty="0"/>
              <a:t>1000 Nit </a:t>
            </a:r>
            <a:r>
              <a:rPr lang="en-US" sz="1800" dirty="0" err="1"/>
              <a:t>ViewAnywhere</a:t>
            </a:r>
            <a:r>
              <a:rPr lang="en-US" sz="1800" dirty="0"/>
              <a:t> display</a:t>
            </a:r>
          </a:p>
          <a:p>
            <a:r>
              <a:rPr lang="en-US" sz="1800" dirty="0"/>
              <a:t>Cat 12 WWAN - Up to 600% faster downloads, 300% uploads – Dual SIM</a:t>
            </a:r>
          </a:p>
          <a:p>
            <a:r>
              <a:rPr lang="en-US" sz="1800" dirty="0"/>
              <a:t>Ample ports for I/O included</a:t>
            </a:r>
          </a:p>
          <a:p>
            <a:r>
              <a:rPr lang="en-US" sz="1800" dirty="0"/>
              <a:t>Improved imaging capabilities</a:t>
            </a:r>
          </a:p>
          <a:p>
            <a:r>
              <a:rPr lang="en-US" sz="1800" dirty="0"/>
              <a:t>Full suite of workflow enhancing accessories</a:t>
            </a:r>
          </a:p>
          <a:p>
            <a:r>
              <a:rPr lang="en-US" sz="1800" dirty="0"/>
              <a:t>Interoperability with accessories, decreases TCO</a:t>
            </a:r>
          </a:p>
          <a:p>
            <a:endParaRPr lang="en-US" dirty="0"/>
          </a:p>
        </p:txBody>
      </p:sp>
      <p:sp>
        <p:nvSpPr>
          <p:cNvPr id="5" name="Rectangle 4">
            <a:extLst>
              <a:ext uri="{FF2B5EF4-FFF2-40B4-BE49-F238E27FC236}">
                <a16:creationId xmlns:a16="http://schemas.microsoft.com/office/drawing/2014/main" id="{119EF0AF-6042-4B5D-AC7B-D410EC301112}"/>
              </a:ext>
            </a:extLst>
          </p:cNvPr>
          <p:cNvSpPr/>
          <p:nvPr/>
        </p:nvSpPr>
        <p:spPr>
          <a:xfrm>
            <a:off x="157316" y="6473692"/>
            <a:ext cx="3215148" cy="3657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609493" algn="l" rtl="0" fontAlgn="base">
              <a:spcBef>
                <a:spcPct val="0"/>
              </a:spcBef>
              <a:spcAft>
                <a:spcPct val="0"/>
              </a:spcAft>
              <a:defRPr kern="1200">
                <a:solidFill>
                  <a:schemeClr val="lt1"/>
                </a:solidFill>
                <a:latin typeface="+mn-lt"/>
                <a:ea typeface="+mn-ea"/>
                <a:cs typeface="+mn-cs"/>
              </a:defRPr>
            </a:lvl2pPr>
            <a:lvl3pPr marL="1218987" algn="l" rtl="0" fontAlgn="base">
              <a:spcBef>
                <a:spcPct val="0"/>
              </a:spcBef>
              <a:spcAft>
                <a:spcPct val="0"/>
              </a:spcAft>
              <a:defRPr kern="1200">
                <a:solidFill>
                  <a:schemeClr val="lt1"/>
                </a:solidFill>
                <a:latin typeface="+mn-lt"/>
                <a:ea typeface="+mn-ea"/>
                <a:cs typeface="+mn-cs"/>
              </a:defRPr>
            </a:lvl3pPr>
            <a:lvl4pPr marL="1828480" algn="l" rtl="0" fontAlgn="base">
              <a:spcBef>
                <a:spcPct val="0"/>
              </a:spcBef>
              <a:spcAft>
                <a:spcPct val="0"/>
              </a:spcAft>
              <a:defRPr kern="1200">
                <a:solidFill>
                  <a:schemeClr val="lt1"/>
                </a:solidFill>
                <a:latin typeface="+mn-lt"/>
                <a:ea typeface="+mn-ea"/>
                <a:cs typeface="+mn-cs"/>
              </a:defRPr>
            </a:lvl4pPr>
            <a:lvl5pPr marL="2437973" algn="l" rtl="0" fontAlgn="base">
              <a:spcBef>
                <a:spcPct val="0"/>
              </a:spcBef>
              <a:spcAft>
                <a:spcPct val="0"/>
              </a:spcAft>
              <a:defRPr kern="1200">
                <a:solidFill>
                  <a:schemeClr val="lt1"/>
                </a:solidFill>
                <a:latin typeface="+mn-lt"/>
                <a:ea typeface="+mn-ea"/>
                <a:cs typeface="+mn-cs"/>
              </a:defRPr>
            </a:lvl5pPr>
            <a:lvl6pPr marL="3047467" algn="l" defTabSz="1218987" rtl="0" eaLnBrk="1" latinLnBrk="0" hangingPunct="1">
              <a:defRPr kern="1200">
                <a:solidFill>
                  <a:schemeClr val="lt1"/>
                </a:solidFill>
                <a:latin typeface="+mn-lt"/>
                <a:ea typeface="+mn-ea"/>
                <a:cs typeface="+mn-cs"/>
              </a:defRPr>
            </a:lvl6pPr>
            <a:lvl7pPr marL="3656960" algn="l" defTabSz="1218987" rtl="0" eaLnBrk="1" latinLnBrk="0" hangingPunct="1">
              <a:defRPr kern="1200">
                <a:solidFill>
                  <a:schemeClr val="lt1"/>
                </a:solidFill>
                <a:latin typeface="+mn-lt"/>
                <a:ea typeface="+mn-ea"/>
                <a:cs typeface="+mn-cs"/>
              </a:defRPr>
            </a:lvl7pPr>
            <a:lvl8pPr marL="4266453" algn="l" defTabSz="1218987" rtl="0" eaLnBrk="1" latinLnBrk="0" hangingPunct="1">
              <a:defRPr kern="1200">
                <a:solidFill>
                  <a:schemeClr val="lt1"/>
                </a:solidFill>
                <a:latin typeface="+mn-lt"/>
                <a:ea typeface="+mn-ea"/>
                <a:cs typeface="+mn-cs"/>
              </a:defRPr>
            </a:lvl8pPr>
            <a:lvl9pPr marL="4875947" algn="l" defTabSz="1218987" rtl="0" eaLnBrk="1" latinLnBrk="0" hangingPunct="1">
              <a:defRPr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33910124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Agenda</a:t>
            </a:r>
          </a:p>
        </p:txBody>
      </p:sp>
      <p:sp>
        <p:nvSpPr>
          <p:cNvPr id="3" name="Content Placeholder 2"/>
          <p:cNvSpPr>
            <a:spLocks noGrp="1"/>
          </p:cNvSpPr>
          <p:nvPr>
            <p:ph type="body" sz="quarter" idx="10"/>
          </p:nvPr>
        </p:nvSpPr>
        <p:spPr/>
        <p:txBody>
          <a:bodyPr/>
          <a:lstStyle/>
          <a:p>
            <a:endParaRPr lang="en-US" dirty="0"/>
          </a:p>
          <a:p>
            <a:pPr marL="0" indent="0">
              <a:buNone/>
            </a:pPr>
            <a:endParaRPr lang="en-US" dirty="0"/>
          </a:p>
        </p:txBody>
      </p:sp>
      <p:sp>
        <p:nvSpPr>
          <p:cNvPr id="5" name="Text Placeholder 4">
            <a:extLst>
              <a:ext uri="{FF2B5EF4-FFF2-40B4-BE49-F238E27FC236}">
                <a16:creationId xmlns:a16="http://schemas.microsoft.com/office/drawing/2014/main" id="{E15A9C65-D09D-40A3-B2EB-DA1B6EE90C57}"/>
              </a:ext>
            </a:extLst>
          </p:cNvPr>
          <p:cNvSpPr>
            <a:spLocks noGrp="1"/>
          </p:cNvSpPr>
          <p:nvPr>
            <p:ph type="body" sz="quarter" idx="11"/>
          </p:nvPr>
        </p:nvSpPr>
        <p:spPr/>
        <p:txBody>
          <a:bodyPr/>
          <a:lstStyle/>
          <a:p>
            <a:r>
              <a:rPr lang="en-US" dirty="0"/>
              <a:t>Xplore Legacy</a:t>
            </a:r>
          </a:p>
          <a:p>
            <a:r>
              <a:rPr lang="en-US" dirty="0"/>
              <a:t>Xplore Brand Promise</a:t>
            </a:r>
          </a:p>
          <a:p>
            <a:r>
              <a:rPr lang="en-US" dirty="0"/>
              <a:t>L10-Series Overview</a:t>
            </a:r>
          </a:p>
          <a:p>
            <a:r>
              <a:rPr lang="en-US" dirty="0"/>
              <a:t>What’s New</a:t>
            </a:r>
          </a:p>
          <a:p>
            <a:r>
              <a:rPr lang="en-US" dirty="0"/>
              <a:t>Comparisons</a:t>
            </a:r>
          </a:p>
          <a:p>
            <a:pPr lvl="1"/>
            <a:r>
              <a:rPr lang="en-US" dirty="0"/>
              <a:t>Legacy Tablets</a:t>
            </a:r>
          </a:p>
          <a:p>
            <a:r>
              <a:rPr lang="en-US" dirty="0"/>
              <a:t>Compatibility / FAQs</a:t>
            </a:r>
          </a:p>
        </p:txBody>
      </p:sp>
      <p:pic>
        <p:nvPicPr>
          <p:cNvPr id="4" name="Picture 3"/>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750477" y="1298448"/>
            <a:ext cx="4299624" cy="3267714"/>
          </a:xfrm>
          <a:prstGeom prst="rect">
            <a:avLst/>
          </a:prstGeom>
        </p:spPr>
      </p:pic>
      <p:sp>
        <p:nvSpPr>
          <p:cNvPr id="6" name="Rectangle 5">
            <a:extLst>
              <a:ext uri="{FF2B5EF4-FFF2-40B4-BE49-F238E27FC236}">
                <a16:creationId xmlns:a16="http://schemas.microsoft.com/office/drawing/2014/main" id="{804440A6-C80C-4844-96FD-C4D8B1B0FE68}"/>
              </a:ext>
            </a:extLst>
          </p:cNvPr>
          <p:cNvSpPr/>
          <p:nvPr/>
        </p:nvSpPr>
        <p:spPr>
          <a:xfrm>
            <a:off x="157316" y="6473692"/>
            <a:ext cx="3215148" cy="3657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609493" algn="l" rtl="0" fontAlgn="base">
              <a:spcBef>
                <a:spcPct val="0"/>
              </a:spcBef>
              <a:spcAft>
                <a:spcPct val="0"/>
              </a:spcAft>
              <a:defRPr kern="1200">
                <a:solidFill>
                  <a:schemeClr val="lt1"/>
                </a:solidFill>
                <a:latin typeface="+mn-lt"/>
                <a:ea typeface="+mn-ea"/>
                <a:cs typeface="+mn-cs"/>
              </a:defRPr>
            </a:lvl2pPr>
            <a:lvl3pPr marL="1218987" algn="l" rtl="0" fontAlgn="base">
              <a:spcBef>
                <a:spcPct val="0"/>
              </a:spcBef>
              <a:spcAft>
                <a:spcPct val="0"/>
              </a:spcAft>
              <a:defRPr kern="1200">
                <a:solidFill>
                  <a:schemeClr val="lt1"/>
                </a:solidFill>
                <a:latin typeface="+mn-lt"/>
                <a:ea typeface="+mn-ea"/>
                <a:cs typeface="+mn-cs"/>
              </a:defRPr>
            </a:lvl3pPr>
            <a:lvl4pPr marL="1828480" algn="l" rtl="0" fontAlgn="base">
              <a:spcBef>
                <a:spcPct val="0"/>
              </a:spcBef>
              <a:spcAft>
                <a:spcPct val="0"/>
              </a:spcAft>
              <a:defRPr kern="1200">
                <a:solidFill>
                  <a:schemeClr val="lt1"/>
                </a:solidFill>
                <a:latin typeface="+mn-lt"/>
                <a:ea typeface="+mn-ea"/>
                <a:cs typeface="+mn-cs"/>
              </a:defRPr>
            </a:lvl4pPr>
            <a:lvl5pPr marL="2437973" algn="l" rtl="0" fontAlgn="base">
              <a:spcBef>
                <a:spcPct val="0"/>
              </a:spcBef>
              <a:spcAft>
                <a:spcPct val="0"/>
              </a:spcAft>
              <a:defRPr kern="1200">
                <a:solidFill>
                  <a:schemeClr val="lt1"/>
                </a:solidFill>
                <a:latin typeface="+mn-lt"/>
                <a:ea typeface="+mn-ea"/>
                <a:cs typeface="+mn-cs"/>
              </a:defRPr>
            </a:lvl5pPr>
            <a:lvl6pPr marL="3047467" algn="l" defTabSz="1218987" rtl="0" eaLnBrk="1" latinLnBrk="0" hangingPunct="1">
              <a:defRPr kern="1200">
                <a:solidFill>
                  <a:schemeClr val="lt1"/>
                </a:solidFill>
                <a:latin typeface="+mn-lt"/>
                <a:ea typeface="+mn-ea"/>
                <a:cs typeface="+mn-cs"/>
              </a:defRPr>
            </a:lvl6pPr>
            <a:lvl7pPr marL="3656960" algn="l" defTabSz="1218987" rtl="0" eaLnBrk="1" latinLnBrk="0" hangingPunct="1">
              <a:defRPr kern="1200">
                <a:solidFill>
                  <a:schemeClr val="lt1"/>
                </a:solidFill>
                <a:latin typeface="+mn-lt"/>
                <a:ea typeface="+mn-ea"/>
                <a:cs typeface="+mn-cs"/>
              </a:defRPr>
            </a:lvl7pPr>
            <a:lvl8pPr marL="4266453" algn="l" defTabSz="1218987" rtl="0" eaLnBrk="1" latinLnBrk="0" hangingPunct="1">
              <a:defRPr kern="1200">
                <a:solidFill>
                  <a:schemeClr val="lt1"/>
                </a:solidFill>
                <a:latin typeface="+mn-lt"/>
                <a:ea typeface="+mn-ea"/>
                <a:cs typeface="+mn-cs"/>
              </a:defRPr>
            </a:lvl8pPr>
            <a:lvl9pPr marL="4875947" algn="l" defTabSz="1218987" rtl="0" eaLnBrk="1" latinLnBrk="0" hangingPunct="1">
              <a:defRPr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212607252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4282E2A-72DB-419F-9CE5-485655F4278D}"/>
              </a:ext>
            </a:extLst>
          </p:cNvPr>
          <p:cNvSpPr txBox="1"/>
          <p:nvPr/>
        </p:nvSpPr>
        <p:spPr>
          <a:xfrm>
            <a:off x="604775" y="3492499"/>
            <a:ext cx="2878374" cy="307697"/>
          </a:xfrm>
          <a:prstGeom prst="rect">
            <a:avLst/>
          </a:prstGeom>
          <a:noFill/>
        </p:spPr>
        <p:txBody>
          <a:bodyPr wrap="square" rtlCol="0">
            <a:spAutoFit/>
          </a:bodyPr>
          <a:lstStyle/>
          <a:p>
            <a:pPr fontAlgn="base">
              <a:spcBef>
                <a:spcPct val="0"/>
              </a:spcBef>
              <a:spcAft>
                <a:spcPct val="0"/>
              </a:spcAft>
            </a:pPr>
            <a:r>
              <a:rPr lang="en-US" sz="1400" dirty="0"/>
              <a:t> </a:t>
            </a:r>
          </a:p>
        </p:txBody>
      </p:sp>
      <p:sp>
        <p:nvSpPr>
          <p:cNvPr id="3" name="Rectangle 2">
            <a:extLst>
              <a:ext uri="{FF2B5EF4-FFF2-40B4-BE49-F238E27FC236}">
                <a16:creationId xmlns:a16="http://schemas.microsoft.com/office/drawing/2014/main" id="{599C5BA8-DB7D-4DEB-A6EF-2E2B114583F4}"/>
              </a:ext>
            </a:extLst>
          </p:cNvPr>
          <p:cNvSpPr/>
          <p:nvPr/>
        </p:nvSpPr>
        <p:spPr>
          <a:xfrm>
            <a:off x="604774" y="4684220"/>
            <a:ext cx="8775199" cy="21737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609493" algn="l" rtl="0" fontAlgn="base">
              <a:spcBef>
                <a:spcPct val="0"/>
              </a:spcBef>
              <a:spcAft>
                <a:spcPct val="0"/>
              </a:spcAft>
              <a:defRPr kern="1200">
                <a:solidFill>
                  <a:schemeClr val="lt1"/>
                </a:solidFill>
                <a:latin typeface="+mn-lt"/>
                <a:ea typeface="+mn-ea"/>
                <a:cs typeface="+mn-cs"/>
              </a:defRPr>
            </a:lvl2pPr>
            <a:lvl3pPr marL="1218987" algn="l" rtl="0" fontAlgn="base">
              <a:spcBef>
                <a:spcPct val="0"/>
              </a:spcBef>
              <a:spcAft>
                <a:spcPct val="0"/>
              </a:spcAft>
              <a:defRPr kern="1200">
                <a:solidFill>
                  <a:schemeClr val="lt1"/>
                </a:solidFill>
                <a:latin typeface="+mn-lt"/>
                <a:ea typeface="+mn-ea"/>
                <a:cs typeface="+mn-cs"/>
              </a:defRPr>
            </a:lvl3pPr>
            <a:lvl4pPr marL="1828480" algn="l" rtl="0" fontAlgn="base">
              <a:spcBef>
                <a:spcPct val="0"/>
              </a:spcBef>
              <a:spcAft>
                <a:spcPct val="0"/>
              </a:spcAft>
              <a:defRPr kern="1200">
                <a:solidFill>
                  <a:schemeClr val="lt1"/>
                </a:solidFill>
                <a:latin typeface="+mn-lt"/>
                <a:ea typeface="+mn-ea"/>
                <a:cs typeface="+mn-cs"/>
              </a:defRPr>
            </a:lvl4pPr>
            <a:lvl5pPr marL="2437973" algn="l" rtl="0" fontAlgn="base">
              <a:spcBef>
                <a:spcPct val="0"/>
              </a:spcBef>
              <a:spcAft>
                <a:spcPct val="0"/>
              </a:spcAft>
              <a:defRPr kern="1200">
                <a:solidFill>
                  <a:schemeClr val="lt1"/>
                </a:solidFill>
                <a:latin typeface="+mn-lt"/>
                <a:ea typeface="+mn-ea"/>
                <a:cs typeface="+mn-cs"/>
              </a:defRPr>
            </a:lvl5pPr>
            <a:lvl6pPr marL="3047467" algn="l" defTabSz="1218987" rtl="0" eaLnBrk="1" latinLnBrk="0" hangingPunct="1">
              <a:defRPr kern="1200">
                <a:solidFill>
                  <a:schemeClr val="lt1"/>
                </a:solidFill>
                <a:latin typeface="+mn-lt"/>
                <a:ea typeface="+mn-ea"/>
                <a:cs typeface="+mn-cs"/>
              </a:defRPr>
            </a:lvl6pPr>
            <a:lvl7pPr marL="3656960" algn="l" defTabSz="1218987" rtl="0" eaLnBrk="1" latinLnBrk="0" hangingPunct="1">
              <a:defRPr kern="1200">
                <a:solidFill>
                  <a:schemeClr val="lt1"/>
                </a:solidFill>
                <a:latin typeface="+mn-lt"/>
                <a:ea typeface="+mn-ea"/>
                <a:cs typeface="+mn-cs"/>
              </a:defRPr>
            </a:lvl7pPr>
            <a:lvl8pPr marL="4266453" algn="l" defTabSz="1218987" rtl="0" eaLnBrk="1" latinLnBrk="0" hangingPunct="1">
              <a:defRPr kern="1200">
                <a:solidFill>
                  <a:schemeClr val="lt1"/>
                </a:solidFill>
                <a:latin typeface="+mn-lt"/>
                <a:ea typeface="+mn-ea"/>
                <a:cs typeface="+mn-cs"/>
              </a:defRPr>
            </a:lvl8pPr>
            <a:lvl9pPr marL="4875947" algn="l" defTabSz="1218987" rtl="0" eaLnBrk="1" latinLnBrk="0" hangingPunct="1">
              <a:defRPr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282751856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E05FEA-270A-46A4-9C06-209EE472C8E7}"/>
              </a:ext>
            </a:extLst>
          </p:cNvPr>
          <p:cNvSpPr>
            <a:spLocks noGrp="1"/>
          </p:cNvSpPr>
          <p:nvPr>
            <p:ph type="title"/>
          </p:nvPr>
        </p:nvSpPr>
        <p:spPr/>
        <p:txBody>
          <a:bodyPr/>
          <a:lstStyle/>
          <a:p>
            <a:r>
              <a:rPr lang="en-US" dirty="0"/>
              <a:t>L10 Backup Slides</a:t>
            </a:r>
          </a:p>
        </p:txBody>
      </p:sp>
      <p:sp>
        <p:nvSpPr>
          <p:cNvPr id="5" name="TextBox 4">
            <a:extLst>
              <a:ext uri="{FF2B5EF4-FFF2-40B4-BE49-F238E27FC236}">
                <a16:creationId xmlns:a16="http://schemas.microsoft.com/office/drawing/2014/main" id="{34282E2A-72DB-419F-9CE5-485655F4278D}"/>
              </a:ext>
            </a:extLst>
          </p:cNvPr>
          <p:cNvSpPr txBox="1"/>
          <p:nvPr/>
        </p:nvSpPr>
        <p:spPr>
          <a:xfrm>
            <a:off x="604775" y="3492499"/>
            <a:ext cx="2878374" cy="307697"/>
          </a:xfrm>
          <a:prstGeom prst="rect">
            <a:avLst/>
          </a:prstGeom>
          <a:noFill/>
        </p:spPr>
        <p:txBody>
          <a:bodyPr wrap="square" rtlCol="0">
            <a:spAutoFit/>
          </a:bodyPr>
          <a:lstStyle/>
          <a:p>
            <a:pPr fontAlgn="base">
              <a:spcBef>
                <a:spcPct val="0"/>
              </a:spcBef>
              <a:spcAft>
                <a:spcPct val="0"/>
              </a:spcAft>
            </a:pPr>
            <a:r>
              <a:rPr lang="en-US" sz="1400" dirty="0"/>
              <a:t> </a:t>
            </a:r>
          </a:p>
        </p:txBody>
      </p:sp>
      <p:sp>
        <p:nvSpPr>
          <p:cNvPr id="4" name="Rectangle 3">
            <a:extLst>
              <a:ext uri="{FF2B5EF4-FFF2-40B4-BE49-F238E27FC236}">
                <a16:creationId xmlns:a16="http://schemas.microsoft.com/office/drawing/2014/main" id="{F31AD0FA-01E2-4EF9-A083-E9774EB3D74D}"/>
              </a:ext>
            </a:extLst>
          </p:cNvPr>
          <p:cNvSpPr/>
          <p:nvPr/>
        </p:nvSpPr>
        <p:spPr>
          <a:xfrm>
            <a:off x="157316" y="6473692"/>
            <a:ext cx="3215148" cy="3657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609493" algn="l" rtl="0" fontAlgn="base">
              <a:spcBef>
                <a:spcPct val="0"/>
              </a:spcBef>
              <a:spcAft>
                <a:spcPct val="0"/>
              </a:spcAft>
              <a:defRPr kern="1200">
                <a:solidFill>
                  <a:schemeClr val="lt1"/>
                </a:solidFill>
                <a:latin typeface="+mn-lt"/>
                <a:ea typeface="+mn-ea"/>
                <a:cs typeface="+mn-cs"/>
              </a:defRPr>
            </a:lvl2pPr>
            <a:lvl3pPr marL="1218987" algn="l" rtl="0" fontAlgn="base">
              <a:spcBef>
                <a:spcPct val="0"/>
              </a:spcBef>
              <a:spcAft>
                <a:spcPct val="0"/>
              </a:spcAft>
              <a:defRPr kern="1200">
                <a:solidFill>
                  <a:schemeClr val="lt1"/>
                </a:solidFill>
                <a:latin typeface="+mn-lt"/>
                <a:ea typeface="+mn-ea"/>
                <a:cs typeface="+mn-cs"/>
              </a:defRPr>
            </a:lvl3pPr>
            <a:lvl4pPr marL="1828480" algn="l" rtl="0" fontAlgn="base">
              <a:spcBef>
                <a:spcPct val="0"/>
              </a:spcBef>
              <a:spcAft>
                <a:spcPct val="0"/>
              </a:spcAft>
              <a:defRPr kern="1200">
                <a:solidFill>
                  <a:schemeClr val="lt1"/>
                </a:solidFill>
                <a:latin typeface="+mn-lt"/>
                <a:ea typeface="+mn-ea"/>
                <a:cs typeface="+mn-cs"/>
              </a:defRPr>
            </a:lvl4pPr>
            <a:lvl5pPr marL="2437973" algn="l" rtl="0" fontAlgn="base">
              <a:spcBef>
                <a:spcPct val="0"/>
              </a:spcBef>
              <a:spcAft>
                <a:spcPct val="0"/>
              </a:spcAft>
              <a:defRPr kern="1200">
                <a:solidFill>
                  <a:schemeClr val="lt1"/>
                </a:solidFill>
                <a:latin typeface="+mn-lt"/>
                <a:ea typeface="+mn-ea"/>
                <a:cs typeface="+mn-cs"/>
              </a:defRPr>
            </a:lvl5pPr>
            <a:lvl6pPr marL="3047467" algn="l" defTabSz="1218987" rtl="0" eaLnBrk="1" latinLnBrk="0" hangingPunct="1">
              <a:defRPr kern="1200">
                <a:solidFill>
                  <a:schemeClr val="lt1"/>
                </a:solidFill>
                <a:latin typeface="+mn-lt"/>
                <a:ea typeface="+mn-ea"/>
                <a:cs typeface="+mn-cs"/>
              </a:defRPr>
            </a:lvl6pPr>
            <a:lvl7pPr marL="3656960" algn="l" defTabSz="1218987" rtl="0" eaLnBrk="1" latinLnBrk="0" hangingPunct="1">
              <a:defRPr kern="1200">
                <a:solidFill>
                  <a:schemeClr val="lt1"/>
                </a:solidFill>
                <a:latin typeface="+mn-lt"/>
                <a:ea typeface="+mn-ea"/>
                <a:cs typeface="+mn-cs"/>
              </a:defRPr>
            </a:lvl7pPr>
            <a:lvl8pPr marL="4266453" algn="l" defTabSz="1218987" rtl="0" eaLnBrk="1" latinLnBrk="0" hangingPunct="1">
              <a:defRPr kern="1200">
                <a:solidFill>
                  <a:schemeClr val="lt1"/>
                </a:solidFill>
                <a:latin typeface="+mn-lt"/>
                <a:ea typeface="+mn-ea"/>
                <a:cs typeface="+mn-cs"/>
              </a:defRPr>
            </a:lvl8pPr>
            <a:lvl9pPr marL="4875947" algn="l" defTabSz="1218987" rtl="0" eaLnBrk="1" latinLnBrk="0" hangingPunct="1">
              <a:defRPr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31864297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717C03CB-CB51-438C-86C9-FF289D221DDA}"/>
              </a:ext>
            </a:extLst>
          </p:cNvPr>
          <p:cNvGraphicFramePr>
            <a:graphicFrameLocks noGrp="1"/>
          </p:cNvGraphicFramePr>
          <p:nvPr>
            <p:ph idx="4294967295"/>
            <p:extLst>
              <p:ext uri="{D42A27DB-BD31-4B8C-83A1-F6EECF244321}">
                <p14:modId xmlns:p14="http://schemas.microsoft.com/office/powerpoint/2010/main" val="2860355395"/>
              </p:ext>
            </p:extLst>
          </p:nvPr>
        </p:nvGraphicFramePr>
        <p:xfrm>
          <a:off x="1892339" y="156455"/>
          <a:ext cx="8404146" cy="6579604"/>
        </p:xfrm>
        <a:graphic>
          <a:graphicData uri="http://schemas.openxmlformats.org/drawingml/2006/table">
            <a:tbl>
              <a:tblPr/>
              <a:tblGrid>
                <a:gridCol w="525511">
                  <a:extLst>
                    <a:ext uri="{9D8B030D-6E8A-4147-A177-3AD203B41FA5}">
                      <a16:colId xmlns:a16="http://schemas.microsoft.com/office/drawing/2014/main" val="1333351863"/>
                    </a:ext>
                  </a:extLst>
                </a:gridCol>
                <a:gridCol w="525511">
                  <a:extLst>
                    <a:ext uri="{9D8B030D-6E8A-4147-A177-3AD203B41FA5}">
                      <a16:colId xmlns:a16="http://schemas.microsoft.com/office/drawing/2014/main" val="3406204311"/>
                    </a:ext>
                  </a:extLst>
                </a:gridCol>
                <a:gridCol w="525511">
                  <a:extLst>
                    <a:ext uri="{9D8B030D-6E8A-4147-A177-3AD203B41FA5}">
                      <a16:colId xmlns:a16="http://schemas.microsoft.com/office/drawing/2014/main" val="1174396776"/>
                    </a:ext>
                  </a:extLst>
                </a:gridCol>
                <a:gridCol w="404704">
                  <a:extLst>
                    <a:ext uri="{9D8B030D-6E8A-4147-A177-3AD203B41FA5}">
                      <a16:colId xmlns:a16="http://schemas.microsoft.com/office/drawing/2014/main" val="2615495881"/>
                    </a:ext>
                  </a:extLst>
                </a:gridCol>
                <a:gridCol w="475174">
                  <a:extLst>
                    <a:ext uri="{9D8B030D-6E8A-4147-A177-3AD203B41FA5}">
                      <a16:colId xmlns:a16="http://schemas.microsoft.com/office/drawing/2014/main" val="3094226465"/>
                    </a:ext>
                  </a:extLst>
                </a:gridCol>
                <a:gridCol w="386582">
                  <a:extLst>
                    <a:ext uri="{9D8B030D-6E8A-4147-A177-3AD203B41FA5}">
                      <a16:colId xmlns:a16="http://schemas.microsoft.com/office/drawing/2014/main" val="1610474076"/>
                    </a:ext>
                  </a:extLst>
                </a:gridCol>
                <a:gridCol w="402690">
                  <a:extLst>
                    <a:ext uri="{9D8B030D-6E8A-4147-A177-3AD203B41FA5}">
                      <a16:colId xmlns:a16="http://schemas.microsoft.com/office/drawing/2014/main" val="3009650091"/>
                    </a:ext>
                  </a:extLst>
                </a:gridCol>
                <a:gridCol w="475174">
                  <a:extLst>
                    <a:ext uri="{9D8B030D-6E8A-4147-A177-3AD203B41FA5}">
                      <a16:colId xmlns:a16="http://schemas.microsoft.com/office/drawing/2014/main" val="2334062771"/>
                    </a:ext>
                  </a:extLst>
                </a:gridCol>
                <a:gridCol w="525511">
                  <a:extLst>
                    <a:ext uri="{9D8B030D-6E8A-4147-A177-3AD203B41FA5}">
                      <a16:colId xmlns:a16="http://schemas.microsoft.com/office/drawing/2014/main" val="761688148"/>
                    </a:ext>
                  </a:extLst>
                </a:gridCol>
                <a:gridCol w="507390">
                  <a:extLst>
                    <a:ext uri="{9D8B030D-6E8A-4147-A177-3AD203B41FA5}">
                      <a16:colId xmlns:a16="http://schemas.microsoft.com/office/drawing/2014/main" val="3884274174"/>
                    </a:ext>
                  </a:extLst>
                </a:gridCol>
                <a:gridCol w="451014">
                  <a:extLst>
                    <a:ext uri="{9D8B030D-6E8A-4147-A177-3AD203B41FA5}">
                      <a16:colId xmlns:a16="http://schemas.microsoft.com/office/drawing/2014/main" val="1776611020"/>
                    </a:ext>
                  </a:extLst>
                </a:gridCol>
                <a:gridCol w="451014">
                  <a:extLst>
                    <a:ext uri="{9D8B030D-6E8A-4147-A177-3AD203B41FA5}">
                      <a16:colId xmlns:a16="http://schemas.microsoft.com/office/drawing/2014/main" val="1435734846"/>
                    </a:ext>
                  </a:extLst>
                </a:gridCol>
                <a:gridCol w="612089">
                  <a:extLst>
                    <a:ext uri="{9D8B030D-6E8A-4147-A177-3AD203B41FA5}">
                      <a16:colId xmlns:a16="http://schemas.microsoft.com/office/drawing/2014/main" val="3551473778"/>
                    </a:ext>
                  </a:extLst>
                </a:gridCol>
                <a:gridCol w="525511">
                  <a:extLst>
                    <a:ext uri="{9D8B030D-6E8A-4147-A177-3AD203B41FA5}">
                      <a16:colId xmlns:a16="http://schemas.microsoft.com/office/drawing/2014/main" val="3721931514"/>
                    </a:ext>
                  </a:extLst>
                </a:gridCol>
                <a:gridCol w="451014">
                  <a:extLst>
                    <a:ext uri="{9D8B030D-6E8A-4147-A177-3AD203B41FA5}">
                      <a16:colId xmlns:a16="http://schemas.microsoft.com/office/drawing/2014/main" val="688502229"/>
                    </a:ext>
                  </a:extLst>
                </a:gridCol>
                <a:gridCol w="386582">
                  <a:extLst>
                    <a:ext uri="{9D8B030D-6E8A-4147-A177-3AD203B41FA5}">
                      <a16:colId xmlns:a16="http://schemas.microsoft.com/office/drawing/2014/main" val="3058351402"/>
                    </a:ext>
                  </a:extLst>
                </a:gridCol>
                <a:gridCol w="386582">
                  <a:extLst>
                    <a:ext uri="{9D8B030D-6E8A-4147-A177-3AD203B41FA5}">
                      <a16:colId xmlns:a16="http://schemas.microsoft.com/office/drawing/2014/main" val="1518312886"/>
                    </a:ext>
                  </a:extLst>
                </a:gridCol>
                <a:gridCol w="386582">
                  <a:extLst>
                    <a:ext uri="{9D8B030D-6E8A-4147-A177-3AD203B41FA5}">
                      <a16:colId xmlns:a16="http://schemas.microsoft.com/office/drawing/2014/main" val="677943127"/>
                    </a:ext>
                  </a:extLst>
                </a:gridCol>
              </a:tblGrid>
              <a:tr h="214023">
                <a:tc>
                  <a:txBody>
                    <a:bodyPr/>
                    <a:lstStyle/>
                    <a:p>
                      <a:pPr algn="ctr" fontAlgn="ctr"/>
                      <a:r>
                        <a:rPr lang="en-US" sz="700" b="0" i="0" u="none" strike="noStrike" dirty="0">
                          <a:solidFill>
                            <a:srgbClr val="000000"/>
                          </a:solidFill>
                          <a:effectLst/>
                          <a:latin typeface="Calibri" panose="020F0502020204030204" pitchFamily="34" charset="0"/>
                        </a:rPr>
                        <a:t> </a:t>
                      </a:r>
                    </a:p>
                  </a:txBody>
                  <a:tcPr marL="4697" marR="4697" marT="4697"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algn="ctr" fontAlgn="ctr"/>
                      <a:r>
                        <a:rPr lang="en-US" sz="700" b="0" i="0" u="none" strike="noStrike">
                          <a:solidFill>
                            <a:srgbClr val="000000"/>
                          </a:solidFill>
                          <a:effectLst/>
                          <a:latin typeface="Calibri" panose="020F0502020204030204" pitchFamily="34" charset="0"/>
                        </a:rPr>
                        <a:t> </a:t>
                      </a:r>
                    </a:p>
                  </a:txBody>
                  <a:tcPr marL="4697" marR="4697" marT="4697"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 </a:t>
                      </a:r>
                    </a:p>
                  </a:txBody>
                  <a:tcPr marL="4697" marR="4697" marT="4697"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 </a:t>
                      </a:r>
                    </a:p>
                  </a:txBody>
                  <a:tcPr marL="4697" marR="4697" marT="4697"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7">
                  <a:txBody>
                    <a:bodyPr/>
                    <a:lstStyle/>
                    <a:p>
                      <a:pPr algn="ctr" fontAlgn="b"/>
                      <a:r>
                        <a:rPr lang="en-US" sz="1600" b="1" i="0" u="none" strike="noStrike" dirty="0">
                          <a:solidFill>
                            <a:srgbClr val="000000"/>
                          </a:solidFill>
                          <a:effectLst/>
                          <a:latin typeface="Calibri" panose="020F0502020204030204" pitchFamily="34" charset="0"/>
                        </a:rPr>
                        <a:t>L10  COMPATIBILITY MATRIX</a:t>
                      </a:r>
                    </a:p>
                  </a:txBody>
                  <a:tcPr marL="4697" marR="4697" marT="4697" marB="0" anchor="b">
                    <a:lnL>
                      <a:noFill/>
                    </a:lnL>
                    <a:lnR>
                      <a:noFill/>
                    </a:lnR>
                    <a:lnT w="12700" cap="flat" cmpd="sng" algn="ctr">
                      <a:solidFill>
                        <a:srgbClr val="000000"/>
                      </a:solidFill>
                      <a:prstDash val="solid"/>
                      <a:round/>
                      <a:headEnd type="none" w="med" len="med"/>
                      <a:tailEnd type="none" w="med" len="med"/>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fontAlgn="b"/>
                      <a:r>
                        <a:rPr lang="en-US" sz="1000" b="1" i="0" u="none" strike="noStrike">
                          <a:solidFill>
                            <a:srgbClr val="000000"/>
                          </a:solidFill>
                          <a:effectLst/>
                          <a:latin typeface="Calibri" panose="020F0502020204030204" pitchFamily="34" charset="0"/>
                        </a:rPr>
                        <a:t> </a:t>
                      </a:r>
                    </a:p>
                  </a:txBody>
                  <a:tcPr marL="4697" marR="4697" marT="4697"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Calibri" panose="020F0502020204030204" pitchFamily="34" charset="0"/>
                        </a:rPr>
                        <a:t> </a:t>
                      </a:r>
                    </a:p>
                  </a:txBody>
                  <a:tcPr marL="4697" marR="4697" marT="4697"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Calibri" panose="020F0502020204030204" pitchFamily="34" charset="0"/>
                        </a:rPr>
                        <a:t> </a:t>
                      </a:r>
                    </a:p>
                  </a:txBody>
                  <a:tcPr marL="4697" marR="4697" marT="4697"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Calibri" panose="020F0502020204030204" pitchFamily="34" charset="0"/>
                        </a:rPr>
                        <a:t> </a:t>
                      </a:r>
                    </a:p>
                  </a:txBody>
                  <a:tcPr marL="4697" marR="4697" marT="4697"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Calibri" panose="020F0502020204030204" pitchFamily="34" charset="0"/>
                        </a:rPr>
                        <a:t> </a:t>
                      </a:r>
                    </a:p>
                  </a:txBody>
                  <a:tcPr marL="4697" marR="4697" marT="4697"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Calibri" panose="020F0502020204030204" pitchFamily="34" charset="0"/>
                        </a:rPr>
                        <a:t> </a:t>
                      </a:r>
                    </a:p>
                  </a:txBody>
                  <a:tcPr marL="4697" marR="4697" marT="4697"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Calibri" panose="020F0502020204030204" pitchFamily="34" charset="0"/>
                        </a:rPr>
                        <a:t> </a:t>
                      </a:r>
                    </a:p>
                  </a:txBody>
                  <a:tcPr marL="4697" marR="4697" marT="4697"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0961326"/>
                  </a:ext>
                </a:extLst>
              </a:tr>
              <a:tr h="300970">
                <a:tc>
                  <a:txBody>
                    <a:bodyPr/>
                    <a:lstStyle/>
                    <a:p>
                      <a:pPr algn="ctr" fontAlgn="ctr"/>
                      <a:r>
                        <a:rPr lang="en-US" sz="700" b="0" i="0" u="none" strike="noStrike">
                          <a:solidFill>
                            <a:srgbClr val="000000"/>
                          </a:solidFill>
                          <a:effectLst/>
                          <a:latin typeface="Calibri" panose="020F0502020204030204" pitchFamily="34" charset="0"/>
                        </a:rPr>
                        <a:t> </a:t>
                      </a:r>
                    </a:p>
                  </a:txBody>
                  <a:tcPr marL="4697" marR="4697" marT="469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gridSpan="3">
                  <a:txBody>
                    <a:bodyPr/>
                    <a:lstStyle/>
                    <a:p>
                      <a:pPr algn="ctr" fontAlgn="ctr"/>
                      <a:r>
                        <a:rPr lang="en-US" sz="700" b="1" i="0" u="none" strike="noStrike">
                          <a:solidFill>
                            <a:srgbClr val="000000"/>
                          </a:solidFill>
                          <a:effectLst/>
                          <a:latin typeface="Calibri" panose="020F0502020204030204" pitchFamily="34" charset="0"/>
                        </a:rPr>
                        <a:t>Tablet form factor exclusions</a:t>
                      </a:r>
                    </a:p>
                  </a:txBody>
                  <a:tcPr marL="4697" marR="4697" marT="469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a:txBody>
                    <a:bodyPr/>
                    <a:lstStyle/>
                    <a:p>
                      <a:pPr algn="l" fontAlgn="b"/>
                      <a:endParaRPr lang="en-US" sz="700" b="0" i="0" u="none" strike="noStrike">
                        <a:solidFill>
                          <a:srgbClr val="000000"/>
                        </a:solidFill>
                        <a:effectLst/>
                        <a:latin typeface="Calibri" panose="020F0502020204030204" pitchFamily="34" charset="0"/>
                      </a:endParaRPr>
                    </a:p>
                  </a:txBody>
                  <a:tcPr marL="4697" marR="4697" marT="469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gridSpan="13">
                  <a:txBody>
                    <a:bodyPr/>
                    <a:lstStyle/>
                    <a:p>
                      <a:pPr algn="ctr" fontAlgn="ctr"/>
                      <a:r>
                        <a:rPr lang="en-US" sz="700" b="1" i="0" u="none" strike="noStrike">
                          <a:solidFill>
                            <a:srgbClr val="000000"/>
                          </a:solidFill>
                          <a:effectLst/>
                          <a:latin typeface="Calibri" panose="020F0502020204030204" pitchFamily="34" charset="0"/>
                        </a:rPr>
                        <a:t>Accessory Exclusions</a:t>
                      </a:r>
                    </a:p>
                  </a:txBody>
                  <a:tcPr marL="4697" marR="4697" marT="469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84013803"/>
                  </a:ext>
                </a:extLst>
              </a:tr>
              <a:tr h="668823">
                <a:tc>
                  <a:txBody>
                    <a:bodyPr/>
                    <a:lstStyle/>
                    <a:p>
                      <a:pPr algn="ctr" fontAlgn="ctr"/>
                      <a:r>
                        <a:rPr lang="en-US" sz="700" b="0" i="0" u="none" strike="noStrike">
                          <a:solidFill>
                            <a:srgbClr val="000000"/>
                          </a:solidFill>
                          <a:effectLst/>
                          <a:latin typeface="Calibri" panose="020F0502020204030204" pitchFamily="34" charset="0"/>
                        </a:rPr>
                        <a:t> </a:t>
                      </a:r>
                    </a:p>
                  </a:txBody>
                  <a:tcPr marL="4697" marR="4697" marT="4697"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1" i="0" u="none" strike="noStrike">
                          <a:solidFill>
                            <a:srgbClr val="000000"/>
                          </a:solidFill>
                          <a:effectLst/>
                          <a:latin typeface="Calibri" panose="020F0502020204030204" pitchFamily="34" charset="0"/>
                        </a:rPr>
                        <a:t>ATEX SKU Any</a:t>
                      </a:r>
                    </a:p>
                  </a:txBody>
                  <a:tcPr marL="4697" marR="4697" marT="46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1" i="0" u="none" strike="noStrike" dirty="0">
                          <a:solidFill>
                            <a:srgbClr val="000000"/>
                          </a:solidFill>
                          <a:effectLst/>
                          <a:latin typeface="Calibri" panose="020F0502020204030204" pitchFamily="34" charset="0"/>
                        </a:rPr>
                        <a:t>Lynx Tablet</a:t>
                      </a:r>
                      <a:br>
                        <a:rPr lang="en-US" sz="700" b="1" i="0" u="none" strike="noStrike" dirty="0">
                          <a:solidFill>
                            <a:srgbClr val="000000"/>
                          </a:solidFill>
                          <a:effectLst/>
                          <a:latin typeface="Calibri" panose="020F0502020204030204" pitchFamily="34" charset="0"/>
                        </a:rPr>
                      </a:br>
                      <a:r>
                        <a:rPr lang="en-US" sz="700" b="1" i="0" u="none" strike="noStrike" dirty="0">
                          <a:solidFill>
                            <a:srgbClr val="000000"/>
                          </a:solidFill>
                          <a:effectLst/>
                          <a:latin typeface="Calibri" panose="020F0502020204030204" pitchFamily="34" charset="0"/>
                        </a:rPr>
                        <a:t>"</a:t>
                      </a:r>
                      <a:r>
                        <a:rPr lang="en-US" sz="700" b="1" i="0" u="none" strike="noStrike" dirty="0" err="1">
                          <a:solidFill>
                            <a:srgbClr val="000000"/>
                          </a:solidFill>
                          <a:effectLst/>
                          <a:latin typeface="Calibri" panose="020F0502020204030204" pitchFamily="34" charset="0"/>
                        </a:rPr>
                        <a:t>xSlate</a:t>
                      </a:r>
                      <a:r>
                        <a:rPr lang="en-US" sz="700" b="1" i="0" u="none" strike="noStrike" dirty="0">
                          <a:solidFill>
                            <a:srgbClr val="000000"/>
                          </a:solidFill>
                          <a:effectLst/>
                          <a:latin typeface="Calibri" panose="020F0502020204030204" pitchFamily="34" charset="0"/>
                        </a:rPr>
                        <a:t>"</a:t>
                      </a:r>
                    </a:p>
                  </a:txBody>
                  <a:tcPr marL="4697" marR="4697" marT="46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1" i="0" u="none" strike="noStrike">
                          <a:solidFill>
                            <a:srgbClr val="000000"/>
                          </a:solidFill>
                          <a:effectLst/>
                          <a:latin typeface="Calibri" panose="020F0502020204030204" pitchFamily="34" charset="0"/>
                        </a:rPr>
                        <a:t>Lynx Hard Handle "xPad"</a:t>
                      </a:r>
                    </a:p>
                  </a:txBody>
                  <a:tcPr marL="4697" marR="4697" marT="46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1" i="0" u="none" strike="noStrike">
                          <a:solidFill>
                            <a:srgbClr val="000000"/>
                          </a:solidFill>
                          <a:effectLst/>
                          <a:latin typeface="Calibri" panose="020F0502020204030204" pitchFamily="34" charset="0"/>
                        </a:rPr>
                        <a:t>Main Battery</a:t>
                      </a:r>
                      <a:br>
                        <a:rPr lang="en-US" sz="700" b="1" i="0" u="none" strike="noStrike">
                          <a:solidFill>
                            <a:srgbClr val="000000"/>
                          </a:solidFill>
                          <a:effectLst/>
                          <a:latin typeface="Calibri" panose="020F0502020204030204" pitchFamily="34" charset="0"/>
                        </a:rPr>
                      </a:br>
                      <a:r>
                        <a:rPr lang="en-US" sz="700" b="1" i="0" u="none" strike="noStrike">
                          <a:solidFill>
                            <a:srgbClr val="000000"/>
                          </a:solidFill>
                          <a:effectLst/>
                          <a:latin typeface="Calibri" panose="020F0502020204030204" pitchFamily="34" charset="0"/>
                        </a:rPr>
                        <a:t>36 Whr</a:t>
                      </a:r>
                    </a:p>
                  </a:txBody>
                  <a:tcPr marL="4697" marR="4697" marT="46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1" i="0" u="none" strike="noStrike">
                          <a:solidFill>
                            <a:srgbClr val="000000"/>
                          </a:solidFill>
                          <a:effectLst/>
                          <a:latin typeface="Calibri" panose="020F0502020204030204" pitchFamily="34" charset="0"/>
                        </a:rPr>
                        <a:t>Extended Battery</a:t>
                      </a:r>
                      <a:br>
                        <a:rPr lang="en-US" sz="700" b="1" i="0" u="none" strike="noStrike">
                          <a:solidFill>
                            <a:srgbClr val="000000"/>
                          </a:solidFill>
                          <a:effectLst/>
                          <a:latin typeface="Calibri" panose="020F0502020204030204" pitchFamily="34" charset="0"/>
                        </a:rPr>
                      </a:br>
                      <a:r>
                        <a:rPr lang="en-US" sz="700" b="1" i="0" u="none" strike="noStrike">
                          <a:solidFill>
                            <a:srgbClr val="000000"/>
                          </a:solidFill>
                          <a:effectLst/>
                          <a:latin typeface="Calibri" panose="020F0502020204030204" pitchFamily="34" charset="0"/>
                        </a:rPr>
                        <a:t>98 Whr</a:t>
                      </a:r>
                    </a:p>
                  </a:txBody>
                  <a:tcPr marL="4697" marR="4697" marT="46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1" i="0" u="none" strike="noStrike">
                          <a:solidFill>
                            <a:srgbClr val="000000"/>
                          </a:solidFill>
                          <a:effectLst/>
                          <a:latin typeface="Calibri" panose="020F0502020204030204" pitchFamily="34" charset="0"/>
                        </a:rPr>
                        <a:t>Kickstand Battery Bracket</a:t>
                      </a:r>
                    </a:p>
                  </a:txBody>
                  <a:tcPr marL="4697" marR="4697" marT="46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1" i="0" u="none" strike="noStrike">
                          <a:solidFill>
                            <a:srgbClr val="000000"/>
                          </a:solidFill>
                          <a:effectLst/>
                          <a:latin typeface="Calibri" panose="020F0502020204030204" pitchFamily="34" charset="0"/>
                        </a:rPr>
                        <a:t>Kickstrap</a:t>
                      </a:r>
                    </a:p>
                  </a:txBody>
                  <a:tcPr marL="4697" marR="4697" marT="46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1" i="0" u="none" strike="noStrike">
                          <a:solidFill>
                            <a:srgbClr val="000000"/>
                          </a:solidFill>
                          <a:effectLst/>
                          <a:latin typeface="Calibri" panose="020F0502020204030204" pitchFamily="34" charset="0"/>
                        </a:rPr>
                        <a:t>True Serial Adapter</a:t>
                      </a:r>
                    </a:p>
                  </a:txBody>
                  <a:tcPr marL="4697" marR="4697" marT="46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1" i="0" u="none" strike="noStrike" dirty="0">
                          <a:solidFill>
                            <a:srgbClr val="000000"/>
                          </a:solidFill>
                          <a:effectLst/>
                          <a:latin typeface="Calibri" panose="020F0502020204030204" pitchFamily="34" charset="0"/>
                        </a:rPr>
                        <a:t>Keyboard</a:t>
                      </a:r>
                    </a:p>
                  </a:txBody>
                  <a:tcPr marL="4697" marR="4697" marT="46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1" i="0" u="none" strike="noStrike">
                          <a:solidFill>
                            <a:srgbClr val="000000"/>
                          </a:solidFill>
                          <a:effectLst/>
                          <a:latin typeface="Calibri" panose="020F0502020204030204" pitchFamily="34" charset="0"/>
                        </a:rPr>
                        <a:t>Vehicle &amp;</a:t>
                      </a:r>
                      <a:br>
                        <a:rPr lang="en-US" sz="700" b="1" i="0" u="none" strike="noStrike">
                          <a:solidFill>
                            <a:srgbClr val="000000"/>
                          </a:solidFill>
                          <a:effectLst/>
                          <a:latin typeface="Calibri" panose="020F0502020204030204" pitchFamily="34" charset="0"/>
                        </a:rPr>
                      </a:br>
                      <a:r>
                        <a:rPr lang="en-US" sz="700" b="1" i="0" u="none" strike="noStrike">
                          <a:solidFill>
                            <a:srgbClr val="000000"/>
                          </a:solidFill>
                          <a:effectLst/>
                          <a:latin typeface="Calibri" panose="020F0502020204030204" pitchFamily="34" charset="0"/>
                        </a:rPr>
                        <a:t>Office Dock</a:t>
                      </a:r>
                    </a:p>
                  </a:txBody>
                  <a:tcPr marL="4697" marR="4697" marT="46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1" i="0" u="none" strike="noStrike">
                          <a:solidFill>
                            <a:srgbClr val="000000"/>
                          </a:solidFill>
                          <a:effectLst/>
                          <a:latin typeface="Calibri" panose="020F0502020204030204" pitchFamily="34" charset="0"/>
                        </a:rPr>
                        <a:t>Vehicle Dock Antenna Pass Through</a:t>
                      </a:r>
                    </a:p>
                  </a:txBody>
                  <a:tcPr marL="4697" marR="4697" marT="46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1" i="0" u="none" strike="noStrike">
                          <a:solidFill>
                            <a:srgbClr val="000000"/>
                          </a:solidFill>
                          <a:effectLst/>
                          <a:latin typeface="Calibri" panose="020F0502020204030204" pitchFamily="34" charset="0"/>
                        </a:rPr>
                        <a:t>CAC Module</a:t>
                      </a:r>
                    </a:p>
                  </a:txBody>
                  <a:tcPr marL="4697" marR="4697" marT="46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1" i="0" u="none" strike="noStrike">
                          <a:solidFill>
                            <a:srgbClr val="000000"/>
                          </a:solidFill>
                          <a:effectLst/>
                          <a:latin typeface="Calibri" panose="020F0502020204030204" pitchFamily="34" charset="0"/>
                        </a:rPr>
                        <a:t>Top Handle</a:t>
                      </a:r>
                    </a:p>
                  </a:txBody>
                  <a:tcPr marL="4697" marR="4697" marT="46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1" i="0" u="none" strike="noStrike">
                          <a:solidFill>
                            <a:srgbClr val="000000"/>
                          </a:solidFill>
                          <a:effectLst/>
                          <a:latin typeface="Calibri" panose="020F0502020204030204" pitchFamily="34" charset="0"/>
                        </a:rPr>
                        <a:t>AEI/CLS</a:t>
                      </a:r>
                      <a:br>
                        <a:rPr lang="en-US" sz="700" b="1" i="0" u="none" strike="noStrike">
                          <a:solidFill>
                            <a:srgbClr val="000000"/>
                          </a:solidFill>
                          <a:effectLst/>
                          <a:latin typeface="Calibri" panose="020F0502020204030204" pitchFamily="34" charset="0"/>
                        </a:rPr>
                      </a:br>
                      <a:r>
                        <a:rPr lang="en-US" sz="700" b="1" i="0" u="none" strike="noStrike">
                          <a:solidFill>
                            <a:srgbClr val="000000"/>
                          </a:solidFill>
                          <a:effectLst/>
                          <a:latin typeface="Calibri" panose="020F0502020204030204" pitchFamily="34" charset="0"/>
                        </a:rPr>
                        <a:t>Module</a:t>
                      </a:r>
                    </a:p>
                  </a:txBody>
                  <a:tcPr marL="4697" marR="4697" marT="46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1" i="0" u="none" strike="noStrike">
                          <a:solidFill>
                            <a:srgbClr val="000000"/>
                          </a:solidFill>
                          <a:effectLst/>
                          <a:latin typeface="Calibri" panose="020F0502020204030204" pitchFamily="34" charset="0"/>
                        </a:rPr>
                        <a:t>Digitizer Stylus, Long</a:t>
                      </a:r>
                    </a:p>
                  </a:txBody>
                  <a:tcPr marL="4697" marR="4697" marT="46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1" i="0" u="none" strike="noStrike">
                          <a:solidFill>
                            <a:srgbClr val="000000"/>
                          </a:solidFill>
                          <a:effectLst/>
                          <a:latin typeface="Calibri" panose="020F0502020204030204" pitchFamily="34" charset="0"/>
                        </a:rPr>
                        <a:t>Digitizer Stylus, short</a:t>
                      </a:r>
                    </a:p>
                  </a:txBody>
                  <a:tcPr marL="4697" marR="4697" marT="46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1" i="0" u="none" strike="noStrike">
                          <a:solidFill>
                            <a:srgbClr val="000000"/>
                          </a:solidFill>
                          <a:effectLst/>
                          <a:latin typeface="Calibri" panose="020F0502020204030204" pitchFamily="34" charset="0"/>
                        </a:rPr>
                        <a:t>E-Pen, long</a:t>
                      </a:r>
                    </a:p>
                  </a:txBody>
                  <a:tcPr marL="4697" marR="4697" marT="4697"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05965537"/>
                  </a:ext>
                </a:extLst>
              </a:tr>
              <a:tr h="267528">
                <a:tc>
                  <a:txBody>
                    <a:bodyPr/>
                    <a:lstStyle/>
                    <a:p>
                      <a:pPr algn="ctr" fontAlgn="ctr"/>
                      <a:r>
                        <a:rPr lang="en-US" sz="700" b="1" i="0" u="none" strike="noStrike">
                          <a:solidFill>
                            <a:srgbClr val="000000"/>
                          </a:solidFill>
                          <a:effectLst/>
                          <a:latin typeface="Calibri" panose="020F0502020204030204" pitchFamily="34" charset="0"/>
                        </a:rPr>
                        <a:t>Main Battery</a:t>
                      </a:r>
                      <a:br>
                        <a:rPr lang="en-US" sz="700" b="1" i="0" u="none" strike="noStrike">
                          <a:solidFill>
                            <a:srgbClr val="000000"/>
                          </a:solidFill>
                          <a:effectLst/>
                          <a:latin typeface="Calibri" panose="020F0502020204030204" pitchFamily="34" charset="0"/>
                        </a:rPr>
                      </a:br>
                      <a:r>
                        <a:rPr lang="en-US" sz="700" b="1" i="0" u="none" strike="noStrike">
                          <a:solidFill>
                            <a:srgbClr val="000000"/>
                          </a:solidFill>
                          <a:effectLst/>
                          <a:latin typeface="Calibri" panose="020F0502020204030204" pitchFamily="34" charset="0"/>
                        </a:rPr>
                        <a:t>36 Whr</a:t>
                      </a:r>
                    </a:p>
                  </a:txBody>
                  <a:tcPr marL="4697" marR="4697" marT="4697"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Y</a:t>
                      </a:r>
                    </a:p>
                  </a:txBody>
                  <a:tcPr marL="4697" marR="4697" marT="46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700" b="0" i="0" u="none" strike="noStrike">
                          <a:solidFill>
                            <a:srgbClr val="000000"/>
                          </a:solidFill>
                          <a:effectLst/>
                          <a:latin typeface="Calibri" panose="020F0502020204030204" pitchFamily="34" charset="0"/>
                        </a:rPr>
                        <a:t>Y</a:t>
                      </a:r>
                    </a:p>
                  </a:txBody>
                  <a:tcPr marL="4697" marR="4697" marT="46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700" b="0" i="0" u="none" strike="noStrike">
                          <a:solidFill>
                            <a:srgbClr val="000000"/>
                          </a:solidFill>
                          <a:effectLst/>
                          <a:latin typeface="Calibri" panose="020F0502020204030204" pitchFamily="34" charset="0"/>
                        </a:rPr>
                        <a:t>Y</a:t>
                      </a:r>
                    </a:p>
                  </a:txBody>
                  <a:tcPr marL="4697" marR="4697" marT="46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700" b="0" i="0" u="none" strike="noStrike">
                          <a:solidFill>
                            <a:srgbClr val="000000"/>
                          </a:solidFill>
                          <a:effectLst/>
                          <a:latin typeface="Calibri" panose="020F0502020204030204" pitchFamily="34" charset="0"/>
                        </a:rPr>
                        <a:t> </a:t>
                      </a:r>
                    </a:p>
                  </a:txBody>
                  <a:tcPr marL="4697" marR="4697" marT="46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DDEBF7"/>
                    </a:solidFill>
                  </a:tcPr>
                </a:tc>
                <a:tc>
                  <a:txBody>
                    <a:bodyPr/>
                    <a:lstStyle/>
                    <a:p>
                      <a:pPr algn="ctr" fontAlgn="ctr"/>
                      <a:r>
                        <a:rPr lang="en-US" sz="700" b="0" i="0" u="none" strike="noStrike">
                          <a:solidFill>
                            <a:srgbClr val="FF0000"/>
                          </a:solidFill>
                          <a:effectLst/>
                          <a:latin typeface="Calibri" panose="020F0502020204030204" pitchFamily="34" charset="0"/>
                        </a:rPr>
                        <a:t>N</a:t>
                      </a:r>
                    </a:p>
                  </a:txBody>
                  <a:tcPr marL="4697" marR="4697" marT="46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Y</a:t>
                      </a:r>
                    </a:p>
                  </a:txBody>
                  <a:tcPr marL="4697" marR="4697" marT="46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Y</a:t>
                      </a:r>
                    </a:p>
                  </a:txBody>
                  <a:tcPr marL="4697" marR="4697" marT="46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Y, Note 4</a:t>
                      </a:r>
                    </a:p>
                  </a:txBody>
                  <a:tcPr marL="4697" marR="4697" marT="46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Y, Note 2,3</a:t>
                      </a:r>
                    </a:p>
                  </a:txBody>
                  <a:tcPr marL="4697" marR="4697" marT="46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Y</a:t>
                      </a:r>
                    </a:p>
                  </a:txBody>
                  <a:tcPr marL="4697" marR="4697" marT="46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Y, Note 7</a:t>
                      </a:r>
                    </a:p>
                  </a:txBody>
                  <a:tcPr marL="4697" marR="4697" marT="46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Y</a:t>
                      </a:r>
                    </a:p>
                  </a:txBody>
                  <a:tcPr marL="4697" marR="4697" marT="46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Y</a:t>
                      </a:r>
                    </a:p>
                  </a:txBody>
                  <a:tcPr marL="4697" marR="4697" marT="46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Y</a:t>
                      </a:r>
                    </a:p>
                  </a:txBody>
                  <a:tcPr marL="4697" marR="4697" marT="46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Y, Note 6</a:t>
                      </a:r>
                    </a:p>
                  </a:txBody>
                  <a:tcPr marL="4697" marR="4697" marT="46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Y, Note 6</a:t>
                      </a:r>
                    </a:p>
                  </a:txBody>
                  <a:tcPr marL="4697" marR="4697" marT="46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Y</a:t>
                      </a:r>
                    </a:p>
                  </a:txBody>
                  <a:tcPr marL="4697" marR="4697" marT="4697"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43408533"/>
                  </a:ext>
                </a:extLst>
              </a:tr>
              <a:tr h="401293">
                <a:tc>
                  <a:txBody>
                    <a:bodyPr/>
                    <a:lstStyle/>
                    <a:p>
                      <a:pPr algn="ctr" fontAlgn="ctr"/>
                      <a:r>
                        <a:rPr lang="en-US" sz="700" b="1" i="0" u="none" strike="noStrike">
                          <a:solidFill>
                            <a:srgbClr val="000000"/>
                          </a:solidFill>
                          <a:effectLst/>
                          <a:latin typeface="Calibri" panose="020F0502020204030204" pitchFamily="34" charset="0"/>
                        </a:rPr>
                        <a:t>Extended Battery</a:t>
                      </a:r>
                      <a:br>
                        <a:rPr lang="en-US" sz="700" b="1" i="0" u="none" strike="noStrike">
                          <a:solidFill>
                            <a:srgbClr val="000000"/>
                          </a:solidFill>
                          <a:effectLst/>
                          <a:latin typeface="Calibri" panose="020F0502020204030204" pitchFamily="34" charset="0"/>
                        </a:rPr>
                      </a:br>
                      <a:r>
                        <a:rPr lang="en-US" sz="700" b="1" i="0" u="none" strike="noStrike">
                          <a:solidFill>
                            <a:srgbClr val="000000"/>
                          </a:solidFill>
                          <a:effectLst/>
                          <a:latin typeface="Calibri" panose="020F0502020204030204" pitchFamily="34" charset="0"/>
                        </a:rPr>
                        <a:t>98 Whr</a:t>
                      </a:r>
                    </a:p>
                  </a:txBody>
                  <a:tcPr marL="4697" marR="4697" marT="4697"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FF0000"/>
                          </a:solidFill>
                          <a:effectLst/>
                          <a:latin typeface="Calibri" panose="020F0502020204030204" pitchFamily="34" charset="0"/>
                        </a:rPr>
                        <a:t>N</a:t>
                      </a:r>
                    </a:p>
                  </a:txBody>
                  <a:tcPr marL="4697" marR="4697" marT="46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700" b="0" i="0" u="none" strike="noStrike">
                          <a:solidFill>
                            <a:srgbClr val="000000"/>
                          </a:solidFill>
                          <a:effectLst/>
                          <a:latin typeface="Calibri" panose="020F0502020204030204" pitchFamily="34" charset="0"/>
                        </a:rPr>
                        <a:t>Y, Note 1</a:t>
                      </a:r>
                    </a:p>
                  </a:txBody>
                  <a:tcPr marL="4697" marR="4697" marT="46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700" b="0" i="0" u="none" strike="noStrike">
                          <a:solidFill>
                            <a:srgbClr val="000000"/>
                          </a:solidFill>
                          <a:effectLst/>
                          <a:latin typeface="Calibri" panose="020F0502020204030204" pitchFamily="34" charset="0"/>
                        </a:rPr>
                        <a:t>Y, Note 1</a:t>
                      </a:r>
                    </a:p>
                  </a:txBody>
                  <a:tcPr marL="4697" marR="4697" marT="46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700" b="0" i="0" u="none" strike="noStrike">
                          <a:solidFill>
                            <a:srgbClr val="000000"/>
                          </a:solidFill>
                          <a:effectLst/>
                          <a:latin typeface="Calibri" panose="020F0502020204030204" pitchFamily="34" charset="0"/>
                        </a:rPr>
                        <a:t> </a:t>
                      </a:r>
                    </a:p>
                  </a:txBody>
                  <a:tcPr marL="4697" marR="4697" marT="4697" marB="0" anchor="ctr">
                    <a:lnL w="6350" cap="flat" cmpd="sng" algn="ctr">
                      <a:solidFill>
                        <a:srgbClr val="000000"/>
                      </a:solidFill>
                      <a:prstDash val="solid"/>
                      <a:round/>
                      <a:headEnd type="none" w="med" len="med"/>
                      <a:tailEnd type="none" w="med" len="med"/>
                    </a:lnL>
                    <a:lnR>
                      <a:noFill/>
                    </a:lnR>
                    <a:lnT>
                      <a:noFill/>
                    </a:lnT>
                    <a:lnB>
                      <a:noFill/>
                    </a:lnB>
                    <a:solidFill>
                      <a:srgbClr val="DDEBF7"/>
                    </a:solidFill>
                  </a:tcPr>
                </a:tc>
                <a:tc>
                  <a:txBody>
                    <a:bodyPr/>
                    <a:lstStyle/>
                    <a:p>
                      <a:pPr algn="ctr" fontAlgn="ctr"/>
                      <a:r>
                        <a:rPr lang="en-US" sz="700" b="0" i="0" u="none" strike="noStrike">
                          <a:solidFill>
                            <a:srgbClr val="000000"/>
                          </a:solidFill>
                          <a:effectLst/>
                          <a:latin typeface="Calibri" panose="020F0502020204030204" pitchFamily="34" charset="0"/>
                        </a:rPr>
                        <a:t> </a:t>
                      </a:r>
                    </a:p>
                  </a:txBody>
                  <a:tcPr marL="4697" marR="4697" marT="4697"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DDEBF7"/>
                    </a:solidFill>
                  </a:tcPr>
                </a:tc>
                <a:tc>
                  <a:txBody>
                    <a:bodyPr/>
                    <a:lstStyle/>
                    <a:p>
                      <a:pPr algn="ctr" fontAlgn="ctr"/>
                      <a:r>
                        <a:rPr lang="en-US" sz="700" b="0" i="0" u="none" strike="noStrike">
                          <a:solidFill>
                            <a:srgbClr val="000000"/>
                          </a:solidFill>
                          <a:effectLst/>
                          <a:latin typeface="Calibri" panose="020F0502020204030204" pitchFamily="34" charset="0"/>
                        </a:rPr>
                        <a:t>Y</a:t>
                      </a:r>
                    </a:p>
                  </a:txBody>
                  <a:tcPr marL="4697" marR="4697" marT="46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FF0000"/>
                          </a:solidFill>
                          <a:effectLst/>
                          <a:latin typeface="Calibri" panose="020F0502020204030204" pitchFamily="34" charset="0"/>
                        </a:rPr>
                        <a:t>N</a:t>
                      </a:r>
                    </a:p>
                  </a:txBody>
                  <a:tcPr marL="4697" marR="4697" marT="46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Y, Note 4</a:t>
                      </a:r>
                    </a:p>
                  </a:txBody>
                  <a:tcPr marL="4697" marR="4697" marT="46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Y, Note 2,3</a:t>
                      </a:r>
                    </a:p>
                  </a:txBody>
                  <a:tcPr marL="4697" marR="4697" marT="46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Y</a:t>
                      </a:r>
                    </a:p>
                  </a:txBody>
                  <a:tcPr marL="4697" marR="4697" marT="46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FF0000"/>
                          </a:solidFill>
                          <a:effectLst/>
                          <a:latin typeface="Calibri" panose="020F0502020204030204" pitchFamily="34" charset="0"/>
                        </a:rPr>
                        <a:t>N</a:t>
                      </a:r>
                    </a:p>
                  </a:txBody>
                  <a:tcPr marL="4697" marR="4697" marT="46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Y</a:t>
                      </a:r>
                    </a:p>
                  </a:txBody>
                  <a:tcPr marL="4697" marR="4697" marT="46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Y</a:t>
                      </a:r>
                    </a:p>
                  </a:txBody>
                  <a:tcPr marL="4697" marR="4697" marT="46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Y</a:t>
                      </a:r>
                    </a:p>
                  </a:txBody>
                  <a:tcPr marL="4697" marR="4697" marT="46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Y, Note 6</a:t>
                      </a:r>
                    </a:p>
                  </a:txBody>
                  <a:tcPr marL="4697" marR="4697" marT="46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Y, Note 6</a:t>
                      </a:r>
                    </a:p>
                  </a:txBody>
                  <a:tcPr marL="4697" marR="4697" marT="46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Y</a:t>
                      </a:r>
                    </a:p>
                  </a:txBody>
                  <a:tcPr marL="4697" marR="4697" marT="4697"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13484276"/>
                  </a:ext>
                </a:extLst>
              </a:tr>
              <a:tr h="401293">
                <a:tc>
                  <a:txBody>
                    <a:bodyPr/>
                    <a:lstStyle/>
                    <a:p>
                      <a:pPr algn="ctr" fontAlgn="ctr"/>
                      <a:r>
                        <a:rPr lang="en-US" sz="700" b="1" i="0" u="none" strike="noStrike">
                          <a:solidFill>
                            <a:srgbClr val="000000"/>
                          </a:solidFill>
                          <a:effectLst/>
                          <a:latin typeface="Calibri" panose="020F0502020204030204" pitchFamily="34" charset="0"/>
                        </a:rPr>
                        <a:t>Kickstand Battery Bracket</a:t>
                      </a:r>
                    </a:p>
                  </a:txBody>
                  <a:tcPr marL="4697" marR="4697" marT="4697"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FF0000"/>
                          </a:solidFill>
                          <a:effectLst/>
                          <a:latin typeface="Calibri" panose="020F0502020204030204" pitchFamily="34" charset="0"/>
                        </a:rPr>
                        <a:t>N</a:t>
                      </a:r>
                    </a:p>
                  </a:txBody>
                  <a:tcPr marL="4697" marR="4697" marT="46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Y</a:t>
                      </a:r>
                    </a:p>
                  </a:txBody>
                  <a:tcPr marL="4697" marR="4697" marT="46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700" b="0" i="0" u="none" strike="noStrike">
                          <a:solidFill>
                            <a:srgbClr val="000000"/>
                          </a:solidFill>
                          <a:effectLst/>
                          <a:latin typeface="Calibri" panose="020F0502020204030204" pitchFamily="34" charset="0"/>
                        </a:rPr>
                        <a:t>Y</a:t>
                      </a:r>
                    </a:p>
                  </a:txBody>
                  <a:tcPr marL="4697" marR="4697" marT="46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700" b="0" i="0" u="none" strike="noStrike">
                          <a:solidFill>
                            <a:srgbClr val="000000"/>
                          </a:solidFill>
                          <a:effectLst/>
                          <a:latin typeface="Calibri" panose="020F0502020204030204" pitchFamily="34" charset="0"/>
                        </a:rPr>
                        <a:t> </a:t>
                      </a:r>
                    </a:p>
                  </a:txBody>
                  <a:tcPr marL="4697" marR="4697" marT="4697" marB="0" anchor="ctr">
                    <a:lnL w="6350" cap="flat" cmpd="sng" algn="ctr">
                      <a:solidFill>
                        <a:srgbClr val="000000"/>
                      </a:solidFill>
                      <a:prstDash val="solid"/>
                      <a:round/>
                      <a:headEnd type="none" w="med" len="med"/>
                      <a:tailEnd type="none" w="med" len="med"/>
                    </a:lnL>
                    <a:lnR>
                      <a:noFill/>
                    </a:lnR>
                    <a:lnT>
                      <a:noFill/>
                    </a:lnT>
                    <a:lnB>
                      <a:noFill/>
                    </a:lnB>
                    <a:solidFill>
                      <a:srgbClr val="DDEBF7"/>
                    </a:solidFill>
                  </a:tcPr>
                </a:tc>
                <a:tc>
                  <a:txBody>
                    <a:bodyPr/>
                    <a:lstStyle/>
                    <a:p>
                      <a:pPr algn="ctr" fontAlgn="ctr"/>
                      <a:r>
                        <a:rPr lang="en-US" sz="700" b="0" i="0" u="none" strike="noStrike">
                          <a:solidFill>
                            <a:srgbClr val="000000"/>
                          </a:solidFill>
                          <a:effectLst/>
                          <a:latin typeface="Calibri" panose="020F0502020204030204" pitchFamily="34" charset="0"/>
                        </a:rPr>
                        <a:t> </a:t>
                      </a:r>
                    </a:p>
                  </a:txBody>
                  <a:tcPr marL="4697" marR="4697" marT="4697" marB="0" anchor="ctr">
                    <a:lnL>
                      <a:noFill/>
                    </a:lnL>
                    <a:lnR>
                      <a:noFill/>
                    </a:lnR>
                    <a:lnT>
                      <a:noFill/>
                    </a:lnT>
                    <a:lnB>
                      <a:noFill/>
                    </a:lnB>
                    <a:solidFill>
                      <a:srgbClr val="DDEBF7"/>
                    </a:solidFill>
                  </a:tcPr>
                </a:tc>
                <a:tc>
                  <a:txBody>
                    <a:bodyPr/>
                    <a:lstStyle/>
                    <a:p>
                      <a:pPr algn="ctr" fontAlgn="ctr"/>
                      <a:r>
                        <a:rPr lang="en-US" sz="700" b="0" i="0" u="none" strike="noStrike">
                          <a:solidFill>
                            <a:srgbClr val="000000"/>
                          </a:solidFill>
                          <a:effectLst/>
                          <a:latin typeface="Calibri" panose="020F0502020204030204" pitchFamily="34" charset="0"/>
                        </a:rPr>
                        <a:t> </a:t>
                      </a:r>
                    </a:p>
                  </a:txBody>
                  <a:tcPr marL="4697" marR="4697" marT="4697"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DDEBF7"/>
                    </a:solidFill>
                  </a:tcPr>
                </a:tc>
                <a:tc>
                  <a:txBody>
                    <a:bodyPr/>
                    <a:lstStyle/>
                    <a:p>
                      <a:pPr algn="ctr" fontAlgn="ctr"/>
                      <a:r>
                        <a:rPr lang="en-US" sz="700" b="0" i="0" u="none" strike="noStrike">
                          <a:solidFill>
                            <a:srgbClr val="FF0000"/>
                          </a:solidFill>
                          <a:effectLst/>
                          <a:latin typeface="Calibri" panose="020F0502020204030204" pitchFamily="34" charset="0"/>
                        </a:rPr>
                        <a:t>N</a:t>
                      </a:r>
                    </a:p>
                  </a:txBody>
                  <a:tcPr marL="4697" marR="4697" marT="46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Y, Note 4</a:t>
                      </a:r>
                      <a:br>
                        <a:rPr lang="en-US" sz="700" b="0" i="0" u="none" strike="noStrike">
                          <a:solidFill>
                            <a:srgbClr val="000000"/>
                          </a:solidFill>
                          <a:effectLst/>
                          <a:latin typeface="Calibri" panose="020F0502020204030204" pitchFamily="34" charset="0"/>
                        </a:rPr>
                      </a:br>
                      <a:r>
                        <a:rPr lang="en-US" sz="700" b="0" i="0" u="none" strike="noStrike">
                          <a:solidFill>
                            <a:srgbClr val="000000"/>
                          </a:solidFill>
                          <a:effectLst/>
                          <a:latin typeface="Calibri" panose="020F0502020204030204" pitchFamily="34" charset="0"/>
                        </a:rPr>
                        <a:t>screw length</a:t>
                      </a:r>
                      <a:br>
                        <a:rPr lang="en-US" sz="700" b="0" i="0" u="none" strike="noStrike">
                          <a:solidFill>
                            <a:srgbClr val="000000"/>
                          </a:solidFill>
                          <a:effectLst/>
                          <a:latin typeface="Calibri" panose="020F0502020204030204" pitchFamily="34" charset="0"/>
                        </a:rPr>
                      </a:br>
                      <a:r>
                        <a:rPr lang="en-US" sz="700" b="0" i="0" u="none" strike="noStrike">
                          <a:solidFill>
                            <a:srgbClr val="000000"/>
                          </a:solidFill>
                          <a:effectLst/>
                          <a:latin typeface="Calibri" panose="020F0502020204030204" pitchFamily="34" charset="0"/>
                        </a:rPr>
                        <a:t>L10.8, R8.5</a:t>
                      </a:r>
                    </a:p>
                  </a:txBody>
                  <a:tcPr marL="4697" marR="4697" marT="46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Y, Note 2,3</a:t>
                      </a:r>
                    </a:p>
                  </a:txBody>
                  <a:tcPr marL="4697" marR="4697" marT="46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dirty="0">
                          <a:solidFill>
                            <a:srgbClr val="000000"/>
                          </a:solidFill>
                          <a:effectLst/>
                          <a:latin typeface="Calibri" panose="020F0502020204030204" pitchFamily="34" charset="0"/>
                        </a:rPr>
                        <a:t>Y</a:t>
                      </a:r>
                    </a:p>
                  </a:txBody>
                  <a:tcPr marL="4697" marR="4697" marT="46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FF0000"/>
                          </a:solidFill>
                          <a:effectLst/>
                          <a:latin typeface="Calibri" panose="020F0502020204030204" pitchFamily="34" charset="0"/>
                        </a:rPr>
                        <a:t>N</a:t>
                      </a:r>
                    </a:p>
                  </a:txBody>
                  <a:tcPr marL="4697" marR="4697" marT="46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Y</a:t>
                      </a:r>
                    </a:p>
                  </a:txBody>
                  <a:tcPr marL="4697" marR="4697" marT="46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Y</a:t>
                      </a:r>
                      <a:br>
                        <a:rPr lang="en-US" sz="700" b="0" i="0" u="none" strike="noStrike">
                          <a:solidFill>
                            <a:srgbClr val="000000"/>
                          </a:solidFill>
                          <a:effectLst/>
                          <a:latin typeface="Calibri" panose="020F0502020204030204" pitchFamily="34" charset="0"/>
                        </a:rPr>
                      </a:br>
                      <a:r>
                        <a:rPr lang="en-US" sz="700" b="0" i="0" u="none" strike="noStrike">
                          <a:solidFill>
                            <a:srgbClr val="000000"/>
                          </a:solidFill>
                          <a:effectLst/>
                          <a:latin typeface="Calibri" panose="020F0502020204030204" pitchFamily="34" charset="0"/>
                        </a:rPr>
                        <a:t>screw length</a:t>
                      </a:r>
                      <a:br>
                        <a:rPr lang="en-US" sz="700" b="0" i="0" u="none" strike="noStrike">
                          <a:solidFill>
                            <a:srgbClr val="000000"/>
                          </a:solidFill>
                          <a:effectLst/>
                          <a:latin typeface="Calibri" panose="020F0502020204030204" pitchFamily="34" charset="0"/>
                        </a:rPr>
                      </a:br>
                      <a:r>
                        <a:rPr lang="en-US" sz="700" b="0" i="0" u="none" strike="noStrike">
                          <a:solidFill>
                            <a:srgbClr val="000000"/>
                          </a:solidFill>
                          <a:effectLst/>
                          <a:latin typeface="Calibri" panose="020F0502020204030204" pitchFamily="34" charset="0"/>
                        </a:rPr>
                        <a:t>L10.8, R14.3</a:t>
                      </a:r>
                    </a:p>
                  </a:txBody>
                  <a:tcPr marL="4697" marR="4697" marT="46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dirty="0">
                          <a:solidFill>
                            <a:srgbClr val="000000"/>
                          </a:solidFill>
                          <a:effectLst/>
                          <a:latin typeface="Calibri" panose="020F0502020204030204" pitchFamily="34" charset="0"/>
                        </a:rPr>
                        <a:t>Y</a:t>
                      </a:r>
                    </a:p>
                  </a:txBody>
                  <a:tcPr marL="4697" marR="4697" marT="46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Y, Note 6</a:t>
                      </a:r>
                    </a:p>
                  </a:txBody>
                  <a:tcPr marL="4697" marR="4697" marT="46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Y, Note 6</a:t>
                      </a:r>
                    </a:p>
                  </a:txBody>
                  <a:tcPr marL="4697" marR="4697" marT="46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Y</a:t>
                      </a:r>
                    </a:p>
                  </a:txBody>
                  <a:tcPr marL="4697" marR="4697" marT="4697"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842361"/>
                  </a:ext>
                </a:extLst>
              </a:tr>
              <a:tr h="446773">
                <a:tc>
                  <a:txBody>
                    <a:bodyPr/>
                    <a:lstStyle/>
                    <a:p>
                      <a:pPr algn="ctr" fontAlgn="ctr"/>
                      <a:r>
                        <a:rPr lang="en-US" sz="700" b="1" i="0" u="none" strike="noStrike">
                          <a:solidFill>
                            <a:srgbClr val="000000"/>
                          </a:solidFill>
                          <a:effectLst/>
                          <a:latin typeface="Calibri" panose="020F0502020204030204" pitchFamily="34" charset="0"/>
                        </a:rPr>
                        <a:t>Kickstrap</a:t>
                      </a:r>
                    </a:p>
                  </a:txBody>
                  <a:tcPr marL="4697" marR="4697" marT="4697"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FF0000"/>
                          </a:solidFill>
                          <a:effectLst/>
                          <a:latin typeface="Calibri" panose="020F0502020204030204" pitchFamily="34" charset="0"/>
                        </a:rPr>
                        <a:t>N</a:t>
                      </a:r>
                    </a:p>
                  </a:txBody>
                  <a:tcPr marL="4697" marR="4697" marT="46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Y</a:t>
                      </a:r>
                    </a:p>
                  </a:txBody>
                  <a:tcPr marL="4697" marR="4697" marT="46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Y</a:t>
                      </a:r>
                    </a:p>
                  </a:txBody>
                  <a:tcPr marL="4697" marR="4697" marT="46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 </a:t>
                      </a:r>
                    </a:p>
                  </a:txBody>
                  <a:tcPr marL="4697" marR="4697" marT="4697" marB="0" anchor="ctr">
                    <a:lnL w="6350" cap="flat" cmpd="sng" algn="ctr">
                      <a:solidFill>
                        <a:srgbClr val="000000"/>
                      </a:solidFill>
                      <a:prstDash val="solid"/>
                      <a:round/>
                      <a:headEnd type="none" w="med" len="med"/>
                      <a:tailEnd type="none" w="med" len="med"/>
                    </a:lnL>
                    <a:lnR>
                      <a:noFill/>
                    </a:lnR>
                    <a:lnT>
                      <a:noFill/>
                    </a:lnT>
                    <a:lnB>
                      <a:noFill/>
                    </a:lnB>
                    <a:solidFill>
                      <a:srgbClr val="DDEBF7"/>
                    </a:solidFill>
                  </a:tcPr>
                </a:tc>
                <a:tc>
                  <a:txBody>
                    <a:bodyPr/>
                    <a:lstStyle/>
                    <a:p>
                      <a:pPr algn="ctr" fontAlgn="ctr"/>
                      <a:r>
                        <a:rPr lang="en-US" sz="700" b="0" i="0" u="none" strike="noStrike">
                          <a:solidFill>
                            <a:srgbClr val="000000"/>
                          </a:solidFill>
                          <a:effectLst/>
                          <a:latin typeface="Calibri" panose="020F0502020204030204" pitchFamily="34" charset="0"/>
                        </a:rPr>
                        <a:t> </a:t>
                      </a:r>
                    </a:p>
                  </a:txBody>
                  <a:tcPr marL="4697" marR="4697" marT="4697" marB="0" anchor="ctr">
                    <a:lnL>
                      <a:noFill/>
                    </a:lnL>
                    <a:lnR>
                      <a:noFill/>
                    </a:lnR>
                    <a:lnT>
                      <a:noFill/>
                    </a:lnT>
                    <a:lnB>
                      <a:noFill/>
                    </a:lnB>
                    <a:solidFill>
                      <a:srgbClr val="DDEBF7"/>
                    </a:solidFill>
                  </a:tcPr>
                </a:tc>
                <a:tc>
                  <a:txBody>
                    <a:bodyPr/>
                    <a:lstStyle/>
                    <a:p>
                      <a:pPr algn="ctr" fontAlgn="ctr"/>
                      <a:r>
                        <a:rPr lang="en-US" sz="700" b="0" i="0" u="none" strike="noStrike">
                          <a:solidFill>
                            <a:srgbClr val="000000"/>
                          </a:solidFill>
                          <a:effectLst/>
                          <a:latin typeface="Calibri" panose="020F0502020204030204" pitchFamily="34" charset="0"/>
                        </a:rPr>
                        <a:t> </a:t>
                      </a:r>
                    </a:p>
                  </a:txBody>
                  <a:tcPr marL="4697" marR="4697" marT="4697" marB="0" anchor="ctr">
                    <a:lnL>
                      <a:noFill/>
                    </a:lnL>
                    <a:lnR>
                      <a:noFill/>
                    </a:lnR>
                    <a:lnT>
                      <a:noFill/>
                    </a:lnT>
                    <a:lnB>
                      <a:noFill/>
                    </a:lnB>
                    <a:solidFill>
                      <a:srgbClr val="DDEBF7"/>
                    </a:solidFill>
                  </a:tcPr>
                </a:tc>
                <a:tc>
                  <a:txBody>
                    <a:bodyPr/>
                    <a:lstStyle/>
                    <a:p>
                      <a:pPr algn="ctr" fontAlgn="ctr"/>
                      <a:r>
                        <a:rPr lang="en-US" sz="700" b="0" i="0" u="none" strike="noStrike">
                          <a:solidFill>
                            <a:srgbClr val="000000"/>
                          </a:solidFill>
                          <a:effectLst/>
                          <a:latin typeface="Calibri" panose="020F0502020204030204" pitchFamily="34" charset="0"/>
                        </a:rPr>
                        <a:t> </a:t>
                      </a:r>
                    </a:p>
                  </a:txBody>
                  <a:tcPr marL="4697" marR="4697" marT="4697"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DDEBF7"/>
                    </a:solidFill>
                  </a:tcPr>
                </a:tc>
                <a:tc>
                  <a:txBody>
                    <a:bodyPr/>
                    <a:lstStyle/>
                    <a:p>
                      <a:pPr algn="ctr" fontAlgn="ctr"/>
                      <a:r>
                        <a:rPr lang="en-US" sz="700" b="0" i="0" u="none" strike="noStrike" dirty="0">
                          <a:solidFill>
                            <a:srgbClr val="000000"/>
                          </a:solidFill>
                          <a:effectLst/>
                          <a:latin typeface="Calibri" panose="020F0502020204030204" pitchFamily="34" charset="0"/>
                        </a:rPr>
                        <a:t>Y, Note 4</a:t>
                      </a:r>
                      <a:br>
                        <a:rPr lang="en-US" sz="700" b="0" i="0" u="none" strike="noStrike" dirty="0">
                          <a:solidFill>
                            <a:srgbClr val="000000"/>
                          </a:solidFill>
                          <a:effectLst/>
                          <a:latin typeface="Calibri" panose="020F0502020204030204" pitchFamily="34" charset="0"/>
                        </a:rPr>
                      </a:br>
                      <a:r>
                        <a:rPr lang="en-US" sz="700" b="0" i="0" u="none" strike="noStrike" dirty="0">
                          <a:solidFill>
                            <a:srgbClr val="000000"/>
                          </a:solidFill>
                          <a:effectLst/>
                          <a:latin typeface="Calibri" panose="020F0502020204030204" pitchFamily="34" charset="0"/>
                        </a:rPr>
                        <a:t>screw length</a:t>
                      </a:r>
                      <a:br>
                        <a:rPr lang="en-US" sz="700" b="0" i="0" u="none" strike="noStrike" dirty="0">
                          <a:solidFill>
                            <a:srgbClr val="000000"/>
                          </a:solidFill>
                          <a:effectLst/>
                          <a:latin typeface="Calibri" panose="020F0502020204030204" pitchFamily="34" charset="0"/>
                        </a:rPr>
                      </a:br>
                      <a:r>
                        <a:rPr lang="en-US" sz="700" b="0" i="0" u="none" strike="noStrike" dirty="0">
                          <a:solidFill>
                            <a:srgbClr val="000000"/>
                          </a:solidFill>
                          <a:effectLst/>
                          <a:latin typeface="Calibri" panose="020F0502020204030204" pitchFamily="34" charset="0"/>
                        </a:rPr>
                        <a:t>L10.8, R8.5</a:t>
                      </a:r>
                    </a:p>
                  </a:txBody>
                  <a:tcPr marL="4697" marR="4697" marT="46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Y, Note 2,3</a:t>
                      </a:r>
                    </a:p>
                  </a:txBody>
                  <a:tcPr marL="4697" marR="4697" marT="46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Y</a:t>
                      </a:r>
                    </a:p>
                  </a:txBody>
                  <a:tcPr marL="4697" marR="4697" marT="46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FF0000"/>
                          </a:solidFill>
                          <a:effectLst/>
                          <a:latin typeface="Calibri" panose="020F0502020204030204" pitchFamily="34" charset="0"/>
                        </a:rPr>
                        <a:t>N</a:t>
                      </a:r>
                    </a:p>
                  </a:txBody>
                  <a:tcPr marL="4697" marR="4697" marT="46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Y</a:t>
                      </a:r>
                    </a:p>
                  </a:txBody>
                  <a:tcPr marL="4697" marR="4697" marT="46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Y</a:t>
                      </a:r>
                      <a:br>
                        <a:rPr lang="en-US" sz="700" b="0" i="0" u="none" strike="noStrike">
                          <a:solidFill>
                            <a:srgbClr val="000000"/>
                          </a:solidFill>
                          <a:effectLst/>
                          <a:latin typeface="Calibri" panose="020F0502020204030204" pitchFamily="34" charset="0"/>
                        </a:rPr>
                      </a:br>
                      <a:r>
                        <a:rPr lang="en-US" sz="700" b="0" i="0" u="none" strike="noStrike">
                          <a:solidFill>
                            <a:srgbClr val="000000"/>
                          </a:solidFill>
                          <a:effectLst/>
                          <a:latin typeface="Calibri" panose="020F0502020204030204" pitchFamily="34" charset="0"/>
                        </a:rPr>
                        <a:t>screw length</a:t>
                      </a:r>
                      <a:br>
                        <a:rPr lang="en-US" sz="700" b="0" i="0" u="none" strike="noStrike">
                          <a:solidFill>
                            <a:srgbClr val="000000"/>
                          </a:solidFill>
                          <a:effectLst/>
                          <a:latin typeface="Calibri" panose="020F0502020204030204" pitchFamily="34" charset="0"/>
                        </a:rPr>
                      </a:br>
                      <a:r>
                        <a:rPr lang="en-US" sz="700" b="0" i="0" u="none" strike="noStrike">
                          <a:solidFill>
                            <a:srgbClr val="000000"/>
                          </a:solidFill>
                          <a:effectLst/>
                          <a:latin typeface="Calibri" panose="020F0502020204030204" pitchFamily="34" charset="0"/>
                        </a:rPr>
                        <a:t>L10.8, R14.3</a:t>
                      </a:r>
                    </a:p>
                  </a:txBody>
                  <a:tcPr marL="4697" marR="4697" marT="46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Y</a:t>
                      </a:r>
                    </a:p>
                  </a:txBody>
                  <a:tcPr marL="4697" marR="4697" marT="46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Y, Note 6</a:t>
                      </a:r>
                    </a:p>
                  </a:txBody>
                  <a:tcPr marL="4697" marR="4697" marT="46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Y, Note 6</a:t>
                      </a:r>
                    </a:p>
                  </a:txBody>
                  <a:tcPr marL="4697" marR="4697" marT="46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Y</a:t>
                      </a:r>
                    </a:p>
                  </a:txBody>
                  <a:tcPr marL="4697" marR="4697" marT="4697"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77680832"/>
                  </a:ext>
                </a:extLst>
              </a:tr>
              <a:tr h="535057">
                <a:tc>
                  <a:txBody>
                    <a:bodyPr/>
                    <a:lstStyle/>
                    <a:p>
                      <a:pPr algn="ctr" fontAlgn="ctr"/>
                      <a:r>
                        <a:rPr lang="en-US" sz="700" b="1" i="0" u="none" strike="noStrike">
                          <a:solidFill>
                            <a:srgbClr val="000000"/>
                          </a:solidFill>
                          <a:effectLst/>
                          <a:latin typeface="Calibri" panose="020F0502020204030204" pitchFamily="34" charset="0"/>
                        </a:rPr>
                        <a:t>True Serial Adapter</a:t>
                      </a:r>
                    </a:p>
                  </a:txBody>
                  <a:tcPr marL="4697" marR="4697" marT="4697"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FF0000"/>
                          </a:solidFill>
                          <a:effectLst/>
                          <a:latin typeface="Calibri" panose="020F0502020204030204" pitchFamily="34" charset="0"/>
                        </a:rPr>
                        <a:t>N</a:t>
                      </a:r>
                    </a:p>
                  </a:txBody>
                  <a:tcPr marL="4697" marR="4697" marT="46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Y</a:t>
                      </a:r>
                    </a:p>
                  </a:txBody>
                  <a:tcPr marL="4697" marR="4697" marT="46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Y</a:t>
                      </a:r>
                    </a:p>
                  </a:txBody>
                  <a:tcPr marL="4697" marR="4697" marT="46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 </a:t>
                      </a:r>
                    </a:p>
                  </a:txBody>
                  <a:tcPr marL="4697" marR="4697" marT="4697" marB="0" anchor="ctr">
                    <a:lnL w="6350" cap="flat" cmpd="sng" algn="ctr">
                      <a:solidFill>
                        <a:srgbClr val="000000"/>
                      </a:solidFill>
                      <a:prstDash val="solid"/>
                      <a:round/>
                      <a:headEnd type="none" w="med" len="med"/>
                      <a:tailEnd type="none" w="med" len="med"/>
                    </a:lnL>
                    <a:lnR>
                      <a:noFill/>
                    </a:lnR>
                    <a:lnT>
                      <a:noFill/>
                    </a:lnT>
                    <a:lnB>
                      <a:noFill/>
                    </a:lnB>
                    <a:solidFill>
                      <a:srgbClr val="DDEBF7"/>
                    </a:solidFill>
                  </a:tcPr>
                </a:tc>
                <a:tc>
                  <a:txBody>
                    <a:bodyPr/>
                    <a:lstStyle/>
                    <a:p>
                      <a:pPr algn="ctr" fontAlgn="ctr"/>
                      <a:r>
                        <a:rPr lang="en-US" sz="700" b="0" i="0" u="none" strike="noStrike">
                          <a:solidFill>
                            <a:srgbClr val="000000"/>
                          </a:solidFill>
                          <a:effectLst/>
                          <a:latin typeface="Calibri" panose="020F0502020204030204" pitchFamily="34" charset="0"/>
                        </a:rPr>
                        <a:t> </a:t>
                      </a:r>
                    </a:p>
                  </a:txBody>
                  <a:tcPr marL="4697" marR="4697" marT="4697" marB="0" anchor="ctr">
                    <a:lnL>
                      <a:noFill/>
                    </a:lnL>
                    <a:lnR>
                      <a:noFill/>
                    </a:lnR>
                    <a:lnT>
                      <a:noFill/>
                    </a:lnT>
                    <a:lnB>
                      <a:noFill/>
                    </a:lnB>
                    <a:solidFill>
                      <a:srgbClr val="DDEBF7"/>
                    </a:solidFill>
                  </a:tcPr>
                </a:tc>
                <a:tc>
                  <a:txBody>
                    <a:bodyPr/>
                    <a:lstStyle/>
                    <a:p>
                      <a:pPr algn="ctr" fontAlgn="ctr"/>
                      <a:r>
                        <a:rPr lang="en-US" sz="700" b="0" i="0" u="none" strike="noStrike">
                          <a:solidFill>
                            <a:srgbClr val="000000"/>
                          </a:solidFill>
                          <a:effectLst/>
                          <a:latin typeface="Calibri" panose="020F0502020204030204" pitchFamily="34" charset="0"/>
                        </a:rPr>
                        <a:t> </a:t>
                      </a:r>
                    </a:p>
                  </a:txBody>
                  <a:tcPr marL="4697" marR="4697" marT="4697" marB="0" anchor="ctr">
                    <a:lnL>
                      <a:noFill/>
                    </a:lnL>
                    <a:lnR>
                      <a:noFill/>
                    </a:lnR>
                    <a:lnT>
                      <a:noFill/>
                    </a:lnT>
                    <a:lnB>
                      <a:noFill/>
                    </a:lnB>
                    <a:solidFill>
                      <a:srgbClr val="DDEBF7"/>
                    </a:solidFill>
                  </a:tcPr>
                </a:tc>
                <a:tc>
                  <a:txBody>
                    <a:bodyPr/>
                    <a:lstStyle/>
                    <a:p>
                      <a:pPr algn="ctr" fontAlgn="ctr"/>
                      <a:r>
                        <a:rPr lang="en-US" sz="700" b="0" i="0" u="none" strike="noStrike">
                          <a:solidFill>
                            <a:srgbClr val="000000"/>
                          </a:solidFill>
                          <a:effectLst/>
                          <a:latin typeface="Calibri" panose="020F0502020204030204" pitchFamily="34" charset="0"/>
                        </a:rPr>
                        <a:t> </a:t>
                      </a:r>
                    </a:p>
                  </a:txBody>
                  <a:tcPr marL="4697" marR="4697" marT="4697" marB="0" anchor="ctr">
                    <a:lnL>
                      <a:noFill/>
                    </a:lnL>
                    <a:lnR>
                      <a:noFill/>
                    </a:lnR>
                    <a:lnT>
                      <a:noFill/>
                    </a:lnT>
                    <a:lnB>
                      <a:noFill/>
                    </a:lnB>
                    <a:solidFill>
                      <a:srgbClr val="DDEBF7"/>
                    </a:solidFill>
                  </a:tcPr>
                </a:tc>
                <a:tc>
                  <a:txBody>
                    <a:bodyPr/>
                    <a:lstStyle/>
                    <a:p>
                      <a:pPr algn="ctr" fontAlgn="ctr"/>
                      <a:r>
                        <a:rPr lang="en-US" sz="700" b="0" i="0" u="none" strike="noStrike">
                          <a:solidFill>
                            <a:srgbClr val="000000"/>
                          </a:solidFill>
                          <a:effectLst/>
                          <a:latin typeface="Calibri" panose="020F0502020204030204" pitchFamily="34" charset="0"/>
                        </a:rPr>
                        <a:t> </a:t>
                      </a:r>
                    </a:p>
                  </a:txBody>
                  <a:tcPr marL="4697" marR="4697" marT="4697"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DDEBF7"/>
                    </a:solidFill>
                  </a:tcPr>
                </a:tc>
                <a:tc>
                  <a:txBody>
                    <a:bodyPr/>
                    <a:lstStyle/>
                    <a:p>
                      <a:pPr algn="ctr" fontAlgn="ctr"/>
                      <a:r>
                        <a:rPr lang="en-US" sz="700" b="0" i="0" u="none" strike="noStrike">
                          <a:solidFill>
                            <a:srgbClr val="000000"/>
                          </a:solidFill>
                          <a:effectLst/>
                          <a:latin typeface="Calibri" panose="020F0502020204030204" pitchFamily="34" charset="0"/>
                        </a:rPr>
                        <a:t>Y, Note 2,3</a:t>
                      </a:r>
                    </a:p>
                  </a:txBody>
                  <a:tcPr marL="4697" marR="4697" marT="46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Y</a:t>
                      </a:r>
                    </a:p>
                  </a:txBody>
                  <a:tcPr marL="4697" marR="4697" marT="46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FF0000"/>
                          </a:solidFill>
                          <a:effectLst/>
                          <a:latin typeface="Calibri" panose="020F0502020204030204" pitchFamily="34" charset="0"/>
                        </a:rPr>
                        <a:t>N</a:t>
                      </a:r>
                    </a:p>
                  </a:txBody>
                  <a:tcPr marL="4697" marR="4697" marT="46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Y</a:t>
                      </a:r>
                    </a:p>
                  </a:txBody>
                  <a:tcPr marL="4697" marR="4697" marT="46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dirty="0">
                          <a:solidFill>
                            <a:srgbClr val="000000"/>
                          </a:solidFill>
                          <a:effectLst/>
                          <a:latin typeface="Calibri" panose="020F0502020204030204" pitchFamily="34" charset="0"/>
                        </a:rPr>
                        <a:t>Y</a:t>
                      </a:r>
                      <a:br>
                        <a:rPr lang="en-US" sz="700" b="0" i="0" u="none" strike="noStrike" dirty="0">
                          <a:solidFill>
                            <a:srgbClr val="000000"/>
                          </a:solidFill>
                          <a:effectLst/>
                          <a:latin typeface="Calibri" panose="020F0502020204030204" pitchFamily="34" charset="0"/>
                        </a:rPr>
                      </a:br>
                      <a:r>
                        <a:rPr lang="en-US" sz="700" b="0" i="0" u="none" strike="noStrike" dirty="0">
                          <a:solidFill>
                            <a:srgbClr val="000000"/>
                          </a:solidFill>
                          <a:effectLst/>
                          <a:latin typeface="Calibri" panose="020F0502020204030204" pitchFamily="34" charset="0"/>
                        </a:rPr>
                        <a:t>screw length</a:t>
                      </a:r>
                      <a:br>
                        <a:rPr lang="en-US" sz="700" b="0" i="0" u="none" strike="noStrike" dirty="0">
                          <a:solidFill>
                            <a:srgbClr val="000000"/>
                          </a:solidFill>
                          <a:effectLst/>
                          <a:latin typeface="Calibri" panose="020F0502020204030204" pitchFamily="34" charset="0"/>
                        </a:rPr>
                      </a:br>
                      <a:r>
                        <a:rPr lang="en-US" sz="700" b="0" i="0" u="none" strike="noStrike" dirty="0">
                          <a:solidFill>
                            <a:srgbClr val="000000"/>
                          </a:solidFill>
                          <a:effectLst/>
                          <a:latin typeface="Calibri" panose="020F0502020204030204" pitchFamily="34" charset="0"/>
                        </a:rPr>
                        <a:t>L10.8, R16.3</a:t>
                      </a:r>
                    </a:p>
                  </a:txBody>
                  <a:tcPr marL="4697" marR="4697" marT="46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Y</a:t>
                      </a:r>
                    </a:p>
                  </a:txBody>
                  <a:tcPr marL="4697" marR="4697" marT="46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Y, Note 6</a:t>
                      </a:r>
                    </a:p>
                  </a:txBody>
                  <a:tcPr marL="4697" marR="4697" marT="46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FF0000"/>
                          </a:solidFill>
                          <a:effectLst/>
                          <a:latin typeface="Calibri" panose="020F0502020204030204" pitchFamily="34" charset="0"/>
                        </a:rPr>
                        <a:t>N</a:t>
                      </a:r>
                    </a:p>
                  </a:txBody>
                  <a:tcPr marL="4697" marR="4697" marT="46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Y</a:t>
                      </a:r>
                    </a:p>
                  </a:txBody>
                  <a:tcPr marL="4697" marR="4697" marT="4697"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61014876"/>
                  </a:ext>
                </a:extLst>
              </a:tr>
              <a:tr h="359826">
                <a:tc>
                  <a:txBody>
                    <a:bodyPr/>
                    <a:lstStyle/>
                    <a:p>
                      <a:pPr algn="ctr" fontAlgn="ctr"/>
                      <a:r>
                        <a:rPr lang="en-US" sz="700" b="1" i="0" u="none" strike="noStrike">
                          <a:solidFill>
                            <a:srgbClr val="000000"/>
                          </a:solidFill>
                          <a:effectLst/>
                          <a:latin typeface="Calibri" panose="020F0502020204030204" pitchFamily="34" charset="0"/>
                        </a:rPr>
                        <a:t>Keyboard</a:t>
                      </a:r>
                    </a:p>
                  </a:txBody>
                  <a:tcPr marL="4697" marR="4697" marT="4697"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FF0000"/>
                          </a:solidFill>
                          <a:effectLst/>
                          <a:latin typeface="Calibri" panose="020F0502020204030204" pitchFamily="34" charset="0"/>
                        </a:rPr>
                        <a:t>N</a:t>
                      </a:r>
                    </a:p>
                  </a:txBody>
                  <a:tcPr marL="4697" marR="4697" marT="46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Y, Note 2,3</a:t>
                      </a:r>
                    </a:p>
                  </a:txBody>
                  <a:tcPr marL="4697" marR="4697" marT="46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Y, Note 2,3</a:t>
                      </a:r>
                    </a:p>
                  </a:txBody>
                  <a:tcPr marL="4697" marR="4697" marT="46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 </a:t>
                      </a:r>
                    </a:p>
                  </a:txBody>
                  <a:tcPr marL="4697" marR="4697" marT="4697" marB="0" anchor="ctr">
                    <a:lnL w="6350" cap="flat" cmpd="sng" algn="ctr">
                      <a:solidFill>
                        <a:srgbClr val="000000"/>
                      </a:solidFill>
                      <a:prstDash val="solid"/>
                      <a:round/>
                      <a:headEnd type="none" w="med" len="med"/>
                      <a:tailEnd type="none" w="med" len="med"/>
                    </a:lnL>
                    <a:lnR>
                      <a:noFill/>
                    </a:lnR>
                    <a:lnT>
                      <a:noFill/>
                    </a:lnT>
                    <a:lnB>
                      <a:noFill/>
                    </a:lnB>
                    <a:solidFill>
                      <a:srgbClr val="DDEBF7"/>
                    </a:solidFill>
                  </a:tcPr>
                </a:tc>
                <a:tc>
                  <a:txBody>
                    <a:bodyPr/>
                    <a:lstStyle/>
                    <a:p>
                      <a:pPr algn="ctr" fontAlgn="ctr"/>
                      <a:r>
                        <a:rPr lang="en-US" sz="700" b="1" i="0" u="none" strike="noStrike" dirty="0">
                          <a:solidFill>
                            <a:srgbClr val="000000"/>
                          </a:solidFill>
                          <a:effectLst/>
                          <a:latin typeface="Calibri" panose="020F0502020204030204" pitchFamily="34" charset="0"/>
                        </a:rPr>
                        <a:t>Duplicate Mirrored Matrix</a:t>
                      </a:r>
                    </a:p>
                  </a:txBody>
                  <a:tcPr marL="4697" marR="4697" marT="4697" marB="0" anchor="ctr">
                    <a:lnL>
                      <a:noFill/>
                    </a:lnL>
                    <a:lnR>
                      <a:noFill/>
                    </a:lnR>
                    <a:lnT>
                      <a:noFill/>
                    </a:lnT>
                    <a:lnB>
                      <a:noFill/>
                    </a:lnB>
                    <a:solidFill>
                      <a:srgbClr val="DDEBF7"/>
                    </a:solidFill>
                  </a:tcPr>
                </a:tc>
                <a:tc>
                  <a:txBody>
                    <a:bodyPr/>
                    <a:lstStyle/>
                    <a:p>
                      <a:pPr algn="ctr" fontAlgn="ctr"/>
                      <a:r>
                        <a:rPr lang="en-US" sz="700" b="0" i="0" u="none" strike="noStrike">
                          <a:solidFill>
                            <a:srgbClr val="000000"/>
                          </a:solidFill>
                          <a:effectLst/>
                          <a:latin typeface="Calibri" panose="020F0502020204030204" pitchFamily="34" charset="0"/>
                        </a:rPr>
                        <a:t> </a:t>
                      </a:r>
                    </a:p>
                  </a:txBody>
                  <a:tcPr marL="4697" marR="4697" marT="4697" marB="0" anchor="ctr">
                    <a:lnL>
                      <a:noFill/>
                    </a:lnL>
                    <a:lnR>
                      <a:noFill/>
                    </a:lnR>
                    <a:lnT>
                      <a:noFill/>
                    </a:lnT>
                    <a:lnB>
                      <a:noFill/>
                    </a:lnB>
                    <a:solidFill>
                      <a:srgbClr val="DDEBF7"/>
                    </a:solidFill>
                  </a:tcPr>
                </a:tc>
                <a:tc>
                  <a:txBody>
                    <a:bodyPr/>
                    <a:lstStyle/>
                    <a:p>
                      <a:pPr algn="ctr" fontAlgn="ctr"/>
                      <a:r>
                        <a:rPr lang="en-US" sz="700" b="0" i="0" u="none" strike="noStrike">
                          <a:solidFill>
                            <a:srgbClr val="000000"/>
                          </a:solidFill>
                          <a:effectLst/>
                          <a:latin typeface="Calibri" panose="020F0502020204030204" pitchFamily="34" charset="0"/>
                        </a:rPr>
                        <a:t> </a:t>
                      </a:r>
                    </a:p>
                  </a:txBody>
                  <a:tcPr marL="4697" marR="4697" marT="4697" marB="0" anchor="ctr">
                    <a:lnL>
                      <a:noFill/>
                    </a:lnL>
                    <a:lnR>
                      <a:noFill/>
                    </a:lnR>
                    <a:lnT>
                      <a:noFill/>
                    </a:lnT>
                    <a:lnB>
                      <a:noFill/>
                    </a:lnB>
                    <a:solidFill>
                      <a:srgbClr val="DDEBF7"/>
                    </a:solidFill>
                  </a:tcPr>
                </a:tc>
                <a:tc>
                  <a:txBody>
                    <a:bodyPr/>
                    <a:lstStyle/>
                    <a:p>
                      <a:pPr algn="ctr" fontAlgn="ctr"/>
                      <a:r>
                        <a:rPr lang="en-US" sz="700" b="0" i="0" u="none" strike="noStrike">
                          <a:solidFill>
                            <a:srgbClr val="000000"/>
                          </a:solidFill>
                          <a:effectLst/>
                          <a:latin typeface="Calibri" panose="020F0502020204030204" pitchFamily="34" charset="0"/>
                        </a:rPr>
                        <a:t> </a:t>
                      </a:r>
                    </a:p>
                  </a:txBody>
                  <a:tcPr marL="4697" marR="4697" marT="4697" marB="0" anchor="ctr">
                    <a:lnL>
                      <a:noFill/>
                    </a:lnL>
                    <a:lnR>
                      <a:noFill/>
                    </a:lnR>
                    <a:lnT>
                      <a:noFill/>
                    </a:lnT>
                    <a:lnB>
                      <a:noFill/>
                    </a:lnB>
                    <a:solidFill>
                      <a:srgbClr val="DDEBF7"/>
                    </a:solidFill>
                  </a:tcPr>
                </a:tc>
                <a:tc>
                  <a:txBody>
                    <a:bodyPr/>
                    <a:lstStyle/>
                    <a:p>
                      <a:pPr algn="ctr" fontAlgn="ctr"/>
                      <a:r>
                        <a:rPr lang="en-US" sz="700" b="0" i="0" u="none" strike="noStrike">
                          <a:solidFill>
                            <a:srgbClr val="000000"/>
                          </a:solidFill>
                          <a:effectLst/>
                          <a:latin typeface="Calibri" panose="020F0502020204030204" pitchFamily="34" charset="0"/>
                        </a:rPr>
                        <a:t> </a:t>
                      </a:r>
                    </a:p>
                  </a:txBody>
                  <a:tcPr marL="4697" marR="4697" marT="4697"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DDEBF7"/>
                    </a:solidFill>
                  </a:tcPr>
                </a:tc>
                <a:tc>
                  <a:txBody>
                    <a:bodyPr/>
                    <a:lstStyle/>
                    <a:p>
                      <a:pPr algn="ctr" fontAlgn="ctr"/>
                      <a:r>
                        <a:rPr lang="en-US" sz="700" b="0" i="0" u="none" strike="noStrike">
                          <a:solidFill>
                            <a:srgbClr val="000000"/>
                          </a:solidFill>
                          <a:effectLst/>
                          <a:latin typeface="Calibri" panose="020F0502020204030204" pitchFamily="34" charset="0"/>
                        </a:rPr>
                        <a:t>Y, Note 3</a:t>
                      </a:r>
                    </a:p>
                  </a:txBody>
                  <a:tcPr marL="4697" marR="4697" marT="46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Y, Note 3</a:t>
                      </a:r>
                    </a:p>
                  </a:txBody>
                  <a:tcPr marL="4697" marR="4697" marT="46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Y</a:t>
                      </a:r>
                    </a:p>
                  </a:txBody>
                  <a:tcPr marL="4697" marR="4697" marT="46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Y</a:t>
                      </a:r>
                    </a:p>
                  </a:txBody>
                  <a:tcPr marL="4697" marR="4697" marT="46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Y</a:t>
                      </a:r>
                    </a:p>
                  </a:txBody>
                  <a:tcPr marL="4697" marR="4697" marT="46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Y, Note 6</a:t>
                      </a:r>
                    </a:p>
                  </a:txBody>
                  <a:tcPr marL="4697" marR="4697" marT="46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Y, Note 6</a:t>
                      </a:r>
                    </a:p>
                  </a:txBody>
                  <a:tcPr marL="4697" marR="4697" marT="46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Y</a:t>
                      </a:r>
                    </a:p>
                  </a:txBody>
                  <a:tcPr marL="4697" marR="4697" marT="4697"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69432740"/>
                  </a:ext>
                </a:extLst>
              </a:tr>
              <a:tr h="267528">
                <a:tc>
                  <a:txBody>
                    <a:bodyPr/>
                    <a:lstStyle/>
                    <a:p>
                      <a:pPr algn="ctr" fontAlgn="ctr"/>
                      <a:r>
                        <a:rPr lang="en-US" sz="700" b="1" i="0" u="none" strike="noStrike">
                          <a:solidFill>
                            <a:srgbClr val="000000"/>
                          </a:solidFill>
                          <a:effectLst/>
                          <a:latin typeface="Calibri" panose="020F0502020204030204" pitchFamily="34" charset="0"/>
                        </a:rPr>
                        <a:t>Vehicle &amp;</a:t>
                      </a:r>
                      <a:br>
                        <a:rPr lang="en-US" sz="700" b="1" i="0" u="none" strike="noStrike">
                          <a:solidFill>
                            <a:srgbClr val="000000"/>
                          </a:solidFill>
                          <a:effectLst/>
                          <a:latin typeface="Calibri" panose="020F0502020204030204" pitchFamily="34" charset="0"/>
                        </a:rPr>
                      </a:br>
                      <a:r>
                        <a:rPr lang="en-US" sz="700" b="1" i="0" u="none" strike="noStrike">
                          <a:solidFill>
                            <a:srgbClr val="000000"/>
                          </a:solidFill>
                          <a:effectLst/>
                          <a:latin typeface="Calibri" panose="020F0502020204030204" pitchFamily="34" charset="0"/>
                        </a:rPr>
                        <a:t>Office Dock</a:t>
                      </a:r>
                    </a:p>
                  </a:txBody>
                  <a:tcPr marL="4697" marR="4697" marT="4697"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FF0000"/>
                          </a:solidFill>
                          <a:effectLst/>
                          <a:latin typeface="Calibri" panose="020F0502020204030204" pitchFamily="34" charset="0"/>
                        </a:rPr>
                        <a:t>N</a:t>
                      </a:r>
                    </a:p>
                  </a:txBody>
                  <a:tcPr marL="4697" marR="4697" marT="46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Y</a:t>
                      </a:r>
                    </a:p>
                  </a:txBody>
                  <a:tcPr marL="4697" marR="4697" marT="46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Y</a:t>
                      </a:r>
                    </a:p>
                  </a:txBody>
                  <a:tcPr marL="4697" marR="4697" marT="46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 </a:t>
                      </a:r>
                    </a:p>
                  </a:txBody>
                  <a:tcPr marL="4697" marR="4697" marT="4697" marB="0" anchor="ctr">
                    <a:lnL w="6350" cap="flat" cmpd="sng" algn="ctr">
                      <a:solidFill>
                        <a:srgbClr val="000000"/>
                      </a:solidFill>
                      <a:prstDash val="solid"/>
                      <a:round/>
                      <a:headEnd type="none" w="med" len="med"/>
                      <a:tailEnd type="none" w="med" len="med"/>
                    </a:lnL>
                    <a:lnR>
                      <a:noFill/>
                    </a:lnR>
                    <a:lnT>
                      <a:noFill/>
                    </a:lnT>
                    <a:lnB>
                      <a:noFill/>
                    </a:lnB>
                    <a:solidFill>
                      <a:srgbClr val="DDEBF7"/>
                    </a:solidFill>
                  </a:tcPr>
                </a:tc>
                <a:tc>
                  <a:txBody>
                    <a:bodyPr/>
                    <a:lstStyle/>
                    <a:p>
                      <a:pPr algn="ctr" fontAlgn="ctr"/>
                      <a:r>
                        <a:rPr lang="en-US" sz="700" b="0" i="0" u="none" strike="noStrike">
                          <a:solidFill>
                            <a:srgbClr val="000000"/>
                          </a:solidFill>
                          <a:effectLst/>
                          <a:latin typeface="Calibri" panose="020F0502020204030204" pitchFamily="34" charset="0"/>
                        </a:rPr>
                        <a:t> </a:t>
                      </a:r>
                    </a:p>
                  </a:txBody>
                  <a:tcPr marL="4697" marR="4697" marT="4697" marB="0" anchor="ctr">
                    <a:lnL>
                      <a:noFill/>
                    </a:lnL>
                    <a:lnR>
                      <a:noFill/>
                    </a:lnR>
                    <a:lnT>
                      <a:noFill/>
                    </a:lnT>
                    <a:lnB>
                      <a:noFill/>
                    </a:lnB>
                    <a:solidFill>
                      <a:srgbClr val="DDEBF7"/>
                    </a:solidFill>
                  </a:tcPr>
                </a:tc>
                <a:tc>
                  <a:txBody>
                    <a:bodyPr/>
                    <a:lstStyle/>
                    <a:p>
                      <a:pPr algn="ctr" fontAlgn="ctr"/>
                      <a:r>
                        <a:rPr lang="en-US" sz="700" b="0" i="0" u="none" strike="noStrike">
                          <a:solidFill>
                            <a:srgbClr val="000000"/>
                          </a:solidFill>
                          <a:effectLst/>
                          <a:latin typeface="Calibri" panose="020F0502020204030204" pitchFamily="34" charset="0"/>
                        </a:rPr>
                        <a:t> </a:t>
                      </a:r>
                    </a:p>
                  </a:txBody>
                  <a:tcPr marL="4697" marR="4697" marT="4697" marB="0" anchor="ctr">
                    <a:lnL>
                      <a:noFill/>
                    </a:lnL>
                    <a:lnR>
                      <a:noFill/>
                    </a:lnR>
                    <a:lnT>
                      <a:noFill/>
                    </a:lnT>
                    <a:lnB>
                      <a:noFill/>
                    </a:lnB>
                    <a:solidFill>
                      <a:srgbClr val="DDEBF7"/>
                    </a:solidFill>
                  </a:tcPr>
                </a:tc>
                <a:tc>
                  <a:txBody>
                    <a:bodyPr/>
                    <a:lstStyle/>
                    <a:p>
                      <a:pPr algn="ctr" fontAlgn="ctr"/>
                      <a:r>
                        <a:rPr lang="en-US" sz="700" b="0" i="0" u="none" strike="noStrike">
                          <a:solidFill>
                            <a:srgbClr val="000000"/>
                          </a:solidFill>
                          <a:effectLst/>
                          <a:latin typeface="Calibri" panose="020F0502020204030204" pitchFamily="34" charset="0"/>
                        </a:rPr>
                        <a:t> </a:t>
                      </a:r>
                    </a:p>
                  </a:txBody>
                  <a:tcPr marL="4697" marR="4697" marT="4697" marB="0" anchor="ctr">
                    <a:lnL>
                      <a:noFill/>
                    </a:lnL>
                    <a:lnR>
                      <a:noFill/>
                    </a:lnR>
                    <a:lnT>
                      <a:noFill/>
                    </a:lnT>
                    <a:lnB>
                      <a:noFill/>
                    </a:lnB>
                    <a:solidFill>
                      <a:srgbClr val="DDEBF7"/>
                    </a:solidFill>
                  </a:tcPr>
                </a:tc>
                <a:tc>
                  <a:txBody>
                    <a:bodyPr/>
                    <a:lstStyle/>
                    <a:p>
                      <a:pPr algn="ctr" fontAlgn="ctr"/>
                      <a:r>
                        <a:rPr lang="en-US" sz="700" b="0" i="0" u="none" strike="noStrike">
                          <a:solidFill>
                            <a:srgbClr val="000000"/>
                          </a:solidFill>
                          <a:effectLst/>
                          <a:latin typeface="Calibri" panose="020F0502020204030204" pitchFamily="34" charset="0"/>
                        </a:rPr>
                        <a:t> </a:t>
                      </a:r>
                    </a:p>
                  </a:txBody>
                  <a:tcPr marL="4697" marR="4697" marT="4697" marB="0" anchor="ctr">
                    <a:lnL>
                      <a:noFill/>
                    </a:lnL>
                    <a:lnR>
                      <a:noFill/>
                    </a:lnR>
                    <a:lnT>
                      <a:noFill/>
                    </a:lnT>
                    <a:lnB>
                      <a:noFill/>
                    </a:lnB>
                    <a:solidFill>
                      <a:srgbClr val="DDEBF7"/>
                    </a:solidFill>
                  </a:tcPr>
                </a:tc>
                <a:tc>
                  <a:txBody>
                    <a:bodyPr/>
                    <a:lstStyle/>
                    <a:p>
                      <a:pPr algn="ctr" fontAlgn="ctr"/>
                      <a:r>
                        <a:rPr lang="en-US" sz="700" b="0" i="0" u="none" strike="noStrike">
                          <a:solidFill>
                            <a:srgbClr val="000000"/>
                          </a:solidFill>
                          <a:effectLst/>
                          <a:latin typeface="Calibri" panose="020F0502020204030204" pitchFamily="34" charset="0"/>
                        </a:rPr>
                        <a:t> </a:t>
                      </a:r>
                    </a:p>
                  </a:txBody>
                  <a:tcPr marL="4697" marR="4697" marT="4697" marB="0" anchor="ctr">
                    <a:lnL>
                      <a:noFill/>
                    </a:lnL>
                    <a:lnR>
                      <a:noFill/>
                    </a:lnR>
                    <a:lnT>
                      <a:noFill/>
                    </a:lnT>
                    <a:lnB>
                      <a:noFill/>
                    </a:lnB>
                    <a:solidFill>
                      <a:srgbClr val="DDEBF7"/>
                    </a:solidFill>
                  </a:tcPr>
                </a:tc>
                <a:tc>
                  <a:txBody>
                    <a:bodyPr/>
                    <a:lstStyle/>
                    <a:p>
                      <a:pPr algn="ctr" fontAlgn="ctr"/>
                      <a:r>
                        <a:rPr lang="en-US" sz="700" b="0" i="0" u="none" strike="noStrike">
                          <a:solidFill>
                            <a:srgbClr val="000000"/>
                          </a:solidFill>
                          <a:effectLst/>
                          <a:latin typeface="Calibri" panose="020F0502020204030204" pitchFamily="34" charset="0"/>
                        </a:rPr>
                        <a:t> </a:t>
                      </a:r>
                    </a:p>
                  </a:txBody>
                  <a:tcPr marL="4697" marR="4697" marT="4697" marB="0" anchor="ctr">
                    <a:lnL>
                      <a:noFill/>
                    </a:lnL>
                    <a:lnR>
                      <a:noFill/>
                    </a:lnR>
                    <a:lnT w="6350" cap="flat" cmpd="sng" algn="ctr">
                      <a:solidFill>
                        <a:srgbClr val="000000"/>
                      </a:solidFill>
                      <a:prstDash val="solid"/>
                      <a:round/>
                      <a:headEnd type="none" w="med" len="med"/>
                      <a:tailEnd type="none" w="med" len="med"/>
                    </a:lnT>
                    <a:lnB>
                      <a:noFill/>
                    </a:lnB>
                    <a:solidFill>
                      <a:srgbClr val="DDEBF7"/>
                    </a:solidFill>
                  </a:tcPr>
                </a:tc>
                <a:tc>
                  <a:txBody>
                    <a:bodyPr/>
                    <a:lstStyle/>
                    <a:p>
                      <a:pPr algn="ctr" fontAlgn="ctr"/>
                      <a:r>
                        <a:rPr lang="en-US" sz="700" b="0" i="0" u="none" strike="noStrike">
                          <a:solidFill>
                            <a:srgbClr val="000000"/>
                          </a:solidFill>
                          <a:effectLst/>
                          <a:latin typeface="Calibri" panose="020F0502020204030204" pitchFamily="34" charset="0"/>
                        </a:rPr>
                        <a:t> </a:t>
                      </a:r>
                    </a:p>
                  </a:txBody>
                  <a:tcPr marL="4697" marR="4697" marT="4697"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DDEBF7"/>
                    </a:solidFill>
                  </a:tcPr>
                </a:tc>
                <a:tc>
                  <a:txBody>
                    <a:bodyPr/>
                    <a:lstStyle/>
                    <a:p>
                      <a:pPr algn="ctr" fontAlgn="ctr"/>
                      <a:r>
                        <a:rPr lang="en-US" sz="700" b="0" i="0" u="none" strike="noStrike">
                          <a:solidFill>
                            <a:srgbClr val="000000"/>
                          </a:solidFill>
                          <a:effectLst/>
                          <a:latin typeface="Calibri" panose="020F0502020204030204" pitchFamily="34" charset="0"/>
                        </a:rPr>
                        <a:t>Y</a:t>
                      </a:r>
                    </a:p>
                  </a:txBody>
                  <a:tcPr marL="4697" marR="4697" marT="46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Y</a:t>
                      </a:r>
                    </a:p>
                  </a:txBody>
                  <a:tcPr marL="4697" marR="4697" marT="46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Y</a:t>
                      </a:r>
                    </a:p>
                  </a:txBody>
                  <a:tcPr marL="4697" marR="4697" marT="46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Y, Note 6</a:t>
                      </a:r>
                    </a:p>
                  </a:txBody>
                  <a:tcPr marL="4697" marR="4697" marT="46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Y, Note 6</a:t>
                      </a:r>
                    </a:p>
                  </a:txBody>
                  <a:tcPr marL="4697" marR="4697" marT="46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Y</a:t>
                      </a:r>
                    </a:p>
                  </a:txBody>
                  <a:tcPr marL="4697" marR="4697" marT="4697"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28193967"/>
                  </a:ext>
                </a:extLst>
              </a:tr>
              <a:tr h="535057">
                <a:tc>
                  <a:txBody>
                    <a:bodyPr/>
                    <a:lstStyle/>
                    <a:p>
                      <a:pPr algn="ctr" fontAlgn="ctr"/>
                      <a:r>
                        <a:rPr lang="en-US" sz="700" b="1" i="0" u="none" strike="noStrike">
                          <a:solidFill>
                            <a:srgbClr val="000000"/>
                          </a:solidFill>
                          <a:effectLst/>
                          <a:latin typeface="Calibri" panose="020F0502020204030204" pitchFamily="34" charset="0"/>
                        </a:rPr>
                        <a:t>Vehicle Dock Antenna Pass Through</a:t>
                      </a:r>
                    </a:p>
                  </a:txBody>
                  <a:tcPr marL="4697" marR="4697" marT="4697"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FF0000"/>
                          </a:solidFill>
                          <a:effectLst/>
                          <a:latin typeface="Calibri" panose="020F0502020204030204" pitchFamily="34" charset="0"/>
                        </a:rPr>
                        <a:t>N</a:t>
                      </a:r>
                    </a:p>
                  </a:txBody>
                  <a:tcPr marL="4697" marR="4697" marT="46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Y, Note 7</a:t>
                      </a:r>
                    </a:p>
                  </a:txBody>
                  <a:tcPr marL="4697" marR="4697" marT="46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Y, Note 7</a:t>
                      </a:r>
                    </a:p>
                  </a:txBody>
                  <a:tcPr marL="4697" marR="4697" marT="46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 </a:t>
                      </a:r>
                    </a:p>
                  </a:txBody>
                  <a:tcPr marL="4697" marR="4697" marT="4697" marB="0" anchor="ctr">
                    <a:lnL w="6350" cap="flat" cmpd="sng" algn="ctr">
                      <a:solidFill>
                        <a:srgbClr val="000000"/>
                      </a:solidFill>
                      <a:prstDash val="solid"/>
                      <a:round/>
                      <a:headEnd type="none" w="med" len="med"/>
                      <a:tailEnd type="none" w="med" len="med"/>
                    </a:lnL>
                    <a:lnR>
                      <a:noFill/>
                    </a:lnR>
                    <a:lnT>
                      <a:noFill/>
                    </a:lnT>
                    <a:lnB>
                      <a:noFill/>
                    </a:lnB>
                    <a:solidFill>
                      <a:srgbClr val="DDEBF7"/>
                    </a:solidFill>
                  </a:tcPr>
                </a:tc>
                <a:tc>
                  <a:txBody>
                    <a:bodyPr/>
                    <a:lstStyle/>
                    <a:p>
                      <a:pPr algn="ctr" fontAlgn="ctr"/>
                      <a:r>
                        <a:rPr lang="en-US" sz="700" b="0" i="0" u="none" strike="noStrike">
                          <a:solidFill>
                            <a:srgbClr val="000000"/>
                          </a:solidFill>
                          <a:effectLst/>
                          <a:latin typeface="Calibri" panose="020F0502020204030204" pitchFamily="34" charset="0"/>
                        </a:rPr>
                        <a:t> </a:t>
                      </a:r>
                    </a:p>
                  </a:txBody>
                  <a:tcPr marL="4697" marR="4697" marT="4697" marB="0" anchor="ctr">
                    <a:lnL>
                      <a:noFill/>
                    </a:lnL>
                    <a:lnR>
                      <a:noFill/>
                    </a:lnR>
                    <a:lnT>
                      <a:noFill/>
                    </a:lnT>
                    <a:lnB>
                      <a:noFill/>
                    </a:lnB>
                    <a:solidFill>
                      <a:srgbClr val="DDEBF7"/>
                    </a:solidFill>
                  </a:tcPr>
                </a:tc>
                <a:tc>
                  <a:txBody>
                    <a:bodyPr/>
                    <a:lstStyle/>
                    <a:p>
                      <a:pPr algn="ctr" fontAlgn="ctr"/>
                      <a:r>
                        <a:rPr lang="en-US" sz="700" b="0" i="0" u="none" strike="noStrike">
                          <a:solidFill>
                            <a:srgbClr val="000000"/>
                          </a:solidFill>
                          <a:effectLst/>
                          <a:latin typeface="Calibri" panose="020F0502020204030204" pitchFamily="34" charset="0"/>
                        </a:rPr>
                        <a:t> </a:t>
                      </a:r>
                    </a:p>
                  </a:txBody>
                  <a:tcPr marL="4697" marR="4697" marT="4697" marB="0" anchor="ctr">
                    <a:lnL>
                      <a:noFill/>
                    </a:lnL>
                    <a:lnR>
                      <a:noFill/>
                    </a:lnR>
                    <a:lnT>
                      <a:noFill/>
                    </a:lnT>
                    <a:lnB>
                      <a:noFill/>
                    </a:lnB>
                    <a:solidFill>
                      <a:srgbClr val="DDEBF7"/>
                    </a:solidFill>
                  </a:tcPr>
                </a:tc>
                <a:tc>
                  <a:txBody>
                    <a:bodyPr/>
                    <a:lstStyle/>
                    <a:p>
                      <a:pPr algn="ctr" fontAlgn="ctr"/>
                      <a:r>
                        <a:rPr lang="en-US" sz="700" b="0" i="0" u="none" strike="noStrike">
                          <a:solidFill>
                            <a:srgbClr val="000000"/>
                          </a:solidFill>
                          <a:effectLst/>
                          <a:latin typeface="Calibri" panose="020F0502020204030204" pitchFamily="34" charset="0"/>
                        </a:rPr>
                        <a:t> </a:t>
                      </a:r>
                    </a:p>
                  </a:txBody>
                  <a:tcPr marL="4697" marR="4697" marT="4697" marB="0" anchor="ctr">
                    <a:lnL>
                      <a:noFill/>
                    </a:lnL>
                    <a:lnR>
                      <a:noFill/>
                    </a:lnR>
                    <a:lnT>
                      <a:noFill/>
                    </a:lnT>
                    <a:lnB>
                      <a:noFill/>
                    </a:lnB>
                    <a:solidFill>
                      <a:srgbClr val="DDEBF7"/>
                    </a:solidFill>
                  </a:tcPr>
                </a:tc>
                <a:tc>
                  <a:txBody>
                    <a:bodyPr/>
                    <a:lstStyle/>
                    <a:p>
                      <a:pPr algn="ctr" fontAlgn="ctr"/>
                      <a:r>
                        <a:rPr lang="en-US" sz="700" b="0" i="0" u="none" strike="noStrike">
                          <a:solidFill>
                            <a:srgbClr val="000000"/>
                          </a:solidFill>
                          <a:effectLst/>
                          <a:latin typeface="Calibri" panose="020F0502020204030204" pitchFamily="34" charset="0"/>
                        </a:rPr>
                        <a:t> </a:t>
                      </a:r>
                    </a:p>
                  </a:txBody>
                  <a:tcPr marL="4697" marR="4697" marT="4697" marB="0" anchor="ctr">
                    <a:lnL>
                      <a:noFill/>
                    </a:lnL>
                    <a:lnR>
                      <a:noFill/>
                    </a:lnR>
                    <a:lnT>
                      <a:noFill/>
                    </a:lnT>
                    <a:lnB>
                      <a:noFill/>
                    </a:lnB>
                    <a:solidFill>
                      <a:srgbClr val="DDEBF7"/>
                    </a:solidFill>
                  </a:tcPr>
                </a:tc>
                <a:tc>
                  <a:txBody>
                    <a:bodyPr/>
                    <a:lstStyle/>
                    <a:p>
                      <a:pPr algn="ctr" fontAlgn="ctr"/>
                      <a:r>
                        <a:rPr lang="en-US" sz="700" b="0" i="0" u="none" strike="noStrike">
                          <a:solidFill>
                            <a:srgbClr val="000000"/>
                          </a:solidFill>
                          <a:effectLst/>
                          <a:latin typeface="Calibri" panose="020F0502020204030204" pitchFamily="34" charset="0"/>
                        </a:rPr>
                        <a:t> </a:t>
                      </a:r>
                    </a:p>
                  </a:txBody>
                  <a:tcPr marL="4697" marR="4697" marT="4697" marB="0" anchor="ctr">
                    <a:lnL>
                      <a:noFill/>
                    </a:lnL>
                    <a:lnR>
                      <a:noFill/>
                    </a:lnR>
                    <a:lnT>
                      <a:noFill/>
                    </a:lnT>
                    <a:lnB>
                      <a:noFill/>
                    </a:lnB>
                    <a:solidFill>
                      <a:srgbClr val="DDEBF7"/>
                    </a:solidFill>
                  </a:tcPr>
                </a:tc>
                <a:tc>
                  <a:txBody>
                    <a:bodyPr/>
                    <a:lstStyle/>
                    <a:p>
                      <a:pPr algn="ctr" fontAlgn="ctr"/>
                      <a:r>
                        <a:rPr lang="en-US" sz="700" b="0" i="0" u="none" strike="noStrike">
                          <a:solidFill>
                            <a:srgbClr val="000000"/>
                          </a:solidFill>
                          <a:effectLst/>
                          <a:latin typeface="Calibri" panose="020F0502020204030204" pitchFamily="34" charset="0"/>
                        </a:rPr>
                        <a:t> </a:t>
                      </a:r>
                    </a:p>
                  </a:txBody>
                  <a:tcPr marL="4697" marR="4697" marT="4697" marB="0" anchor="ctr">
                    <a:lnL>
                      <a:noFill/>
                    </a:lnL>
                    <a:lnR>
                      <a:noFill/>
                    </a:lnR>
                    <a:lnT>
                      <a:noFill/>
                    </a:lnT>
                    <a:lnB>
                      <a:noFill/>
                    </a:lnB>
                    <a:solidFill>
                      <a:srgbClr val="DDEBF7"/>
                    </a:solidFill>
                  </a:tcPr>
                </a:tc>
                <a:tc>
                  <a:txBody>
                    <a:bodyPr/>
                    <a:lstStyle/>
                    <a:p>
                      <a:pPr algn="ctr" fontAlgn="ctr"/>
                      <a:r>
                        <a:rPr lang="en-US" sz="700" b="0" i="0" u="none" strike="noStrike">
                          <a:solidFill>
                            <a:srgbClr val="000000"/>
                          </a:solidFill>
                          <a:effectLst/>
                          <a:latin typeface="Calibri" panose="020F0502020204030204" pitchFamily="34" charset="0"/>
                        </a:rPr>
                        <a:t> </a:t>
                      </a:r>
                    </a:p>
                  </a:txBody>
                  <a:tcPr marL="4697" marR="4697" marT="4697" marB="0" anchor="ctr">
                    <a:lnL>
                      <a:noFill/>
                    </a:lnL>
                    <a:lnR w="6350" cap="flat" cmpd="sng" algn="ctr">
                      <a:solidFill>
                        <a:srgbClr val="000000"/>
                      </a:solidFill>
                      <a:prstDash val="solid"/>
                      <a:round/>
                      <a:headEnd type="none" w="med" len="med"/>
                      <a:tailEnd type="none" w="med" len="med"/>
                    </a:lnR>
                    <a:lnT>
                      <a:noFill/>
                    </a:lnT>
                    <a:lnB>
                      <a:noFill/>
                    </a:lnB>
                    <a:solidFill>
                      <a:srgbClr val="DDEBF7"/>
                    </a:solidFill>
                  </a:tcPr>
                </a:tc>
                <a:tc>
                  <a:txBody>
                    <a:bodyPr/>
                    <a:lstStyle/>
                    <a:p>
                      <a:pPr algn="ctr" fontAlgn="ctr"/>
                      <a:r>
                        <a:rPr lang="en-US" sz="700" b="0" i="0" u="none" strike="noStrike">
                          <a:solidFill>
                            <a:srgbClr val="000000"/>
                          </a:solidFill>
                          <a:effectLst/>
                          <a:latin typeface="Calibri" panose="020F0502020204030204" pitchFamily="34" charset="0"/>
                        </a:rPr>
                        <a:t>Y</a:t>
                      </a:r>
                    </a:p>
                  </a:txBody>
                  <a:tcPr marL="4697" marR="4697" marT="46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Y</a:t>
                      </a:r>
                    </a:p>
                  </a:txBody>
                  <a:tcPr marL="4697" marR="4697" marT="46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Y</a:t>
                      </a:r>
                    </a:p>
                  </a:txBody>
                  <a:tcPr marL="4697" marR="4697" marT="46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Y, Note 6</a:t>
                      </a:r>
                    </a:p>
                  </a:txBody>
                  <a:tcPr marL="4697" marR="4697" marT="46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Y, Note 6</a:t>
                      </a:r>
                    </a:p>
                  </a:txBody>
                  <a:tcPr marL="4697" marR="4697" marT="46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Y</a:t>
                      </a:r>
                    </a:p>
                  </a:txBody>
                  <a:tcPr marL="4697" marR="4697" marT="4697"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3747356"/>
                  </a:ext>
                </a:extLst>
              </a:tr>
              <a:tr h="668823">
                <a:tc>
                  <a:txBody>
                    <a:bodyPr/>
                    <a:lstStyle/>
                    <a:p>
                      <a:pPr algn="ctr" fontAlgn="ctr"/>
                      <a:r>
                        <a:rPr lang="en-US" sz="700" b="1" i="0" u="none" strike="noStrike">
                          <a:solidFill>
                            <a:srgbClr val="000000"/>
                          </a:solidFill>
                          <a:effectLst/>
                          <a:latin typeface="Calibri" panose="020F0502020204030204" pitchFamily="34" charset="0"/>
                        </a:rPr>
                        <a:t>AEI/CLS</a:t>
                      </a:r>
                      <a:br>
                        <a:rPr lang="en-US" sz="700" b="1" i="0" u="none" strike="noStrike">
                          <a:solidFill>
                            <a:srgbClr val="000000"/>
                          </a:solidFill>
                          <a:effectLst/>
                          <a:latin typeface="Calibri" panose="020F0502020204030204" pitchFamily="34" charset="0"/>
                        </a:rPr>
                      </a:br>
                      <a:r>
                        <a:rPr lang="en-US" sz="700" b="1" i="0" u="none" strike="noStrike">
                          <a:solidFill>
                            <a:srgbClr val="000000"/>
                          </a:solidFill>
                          <a:effectLst/>
                          <a:latin typeface="Calibri" panose="020F0502020204030204" pitchFamily="34" charset="0"/>
                        </a:rPr>
                        <a:t>Module</a:t>
                      </a:r>
                    </a:p>
                  </a:txBody>
                  <a:tcPr marL="4697" marR="4697" marT="4697"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FF0000"/>
                          </a:solidFill>
                          <a:effectLst/>
                          <a:latin typeface="Calibri" panose="020F0502020204030204" pitchFamily="34" charset="0"/>
                        </a:rPr>
                        <a:t>N</a:t>
                      </a:r>
                    </a:p>
                  </a:txBody>
                  <a:tcPr marL="4697" marR="4697" marT="46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Y</a:t>
                      </a:r>
                    </a:p>
                  </a:txBody>
                  <a:tcPr marL="4697" marR="4697" marT="46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Y</a:t>
                      </a:r>
                    </a:p>
                  </a:txBody>
                  <a:tcPr marL="4697" marR="4697" marT="46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 </a:t>
                      </a:r>
                    </a:p>
                  </a:txBody>
                  <a:tcPr marL="4697" marR="4697" marT="4697" marB="0" anchor="ctr">
                    <a:lnL w="6350" cap="flat" cmpd="sng" algn="ctr">
                      <a:solidFill>
                        <a:srgbClr val="000000"/>
                      </a:solidFill>
                      <a:prstDash val="solid"/>
                      <a:round/>
                      <a:headEnd type="none" w="med" len="med"/>
                      <a:tailEnd type="none" w="med" len="med"/>
                    </a:lnL>
                    <a:lnR>
                      <a:noFill/>
                    </a:lnR>
                    <a:lnT>
                      <a:noFill/>
                    </a:lnT>
                    <a:lnB>
                      <a:noFill/>
                    </a:lnB>
                    <a:solidFill>
                      <a:srgbClr val="DDEBF7"/>
                    </a:solidFill>
                  </a:tcPr>
                </a:tc>
                <a:tc>
                  <a:txBody>
                    <a:bodyPr/>
                    <a:lstStyle/>
                    <a:p>
                      <a:pPr algn="ctr" fontAlgn="ctr"/>
                      <a:r>
                        <a:rPr lang="en-US" sz="700" b="0" i="0" u="none" strike="noStrike">
                          <a:solidFill>
                            <a:srgbClr val="000000"/>
                          </a:solidFill>
                          <a:effectLst/>
                          <a:latin typeface="Calibri" panose="020F0502020204030204" pitchFamily="34" charset="0"/>
                        </a:rPr>
                        <a:t> </a:t>
                      </a:r>
                    </a:p>
                  </a:txBody>
                  <a:tcPr marL="4697" marR="4697" marT="4697" marB="0" anchor="ctr">
                    <a:lnL>
                      <a:noFill/>
                    </a:lnL>
                    <a:lnR>
                      <a:noFill/>
                    </a:lnR>
                    <a:lnT>
                      <a:noFill/>
                    </a:lnT>
                    <a:lnB>
                      <a:noFill/>
                    </a:lnB>
                    <a:solidFill>
                      <a:srgbClr val="DDEBF7"/>
                    </a:solidFill>
                  </a:tcPr>
                </a:tc>
                <a:tc>
                  <a:txBody>
                    <a:bodyPr/>
                    <a:lstStyle/>
                    <a:p>
                      <a:pPr algn="ctr" fontAlgn="ctr"/>
                      <a:r>
                        <a:rPr lang="en-US" sz="700" b="0" i="0" u="none" strike="noStrike">
                          <a:solidFill>
                            <a:srgbClr val="000000"/>
                          </a:solidFill>
                          <a:effectLst/>
                          <a:latin typeface="Calibri" panose="020F0502020204030204" pitchFamily="34" charset="0"/>
                        </a:rPr>
                        <a:t> </a:t>
                      </a:r>
                    </a:p>
                  </a:txBody>
                  <a:tcPr marL="4697" marR="4697" marT="4697" marB="0" anchor="ctr">
                    <a:lnL>
                      <a:noFill/>
                    </a:lnL>
                    <a:lnR>
                      <a:noFill/>
                    </a:lnR>
                    <a:lnT>
                      <a:noFill/>
                    </a:lnT>
                    <a:lnB>
                      <a:noFill/>
                    </a:lnB>
                    <a:solidFill>
                      <a:srgbClr val="DDEBF7"/>
                    </a:solidFill>
                  </a:tcPr>
                </a:tc>
                <a:tc>
                  <a:txBody>
                    <a:bodyPr/>
                    <a:lstStyle/>
                    <a:p>
                      <a:pPr algn="ctr" fontAlgn="ctr"/>
                      <a:r>
                        <a:rPr lang="en-US" sz="700" b="0" i="0" u="none" strike="noStrike">
                          <a:solidFill>
                            <a:srgbClr val="000000"/>
                          </a:solidFill>
                          <a:effectLst/>
                          <a:latin typeface="Calibri" panose="020F0502020204030204" pitchFamily="34" charset="0"/>
                        </a:rPr>
                        <a:t> </a:t>
                      </a:r>
                    </a:p>
                  </a:txBody>
                  <a:tcPr marL="4697" marR="4697" marT="4697" marB="0" anchor="ctr">
                    <a:lnL>
                      <a:noFill/>
                    </a:lnL>
                    <a:lnR>
                      <a:noFill/>
                    </a:lnR>
                    <a:lnT>
                      <a:noFill/>
                    </a:lnT>
                    <a:lnB>
                      <a:noFill/>
                    </a:lnB>
                    <a:solidFill>
                      <a:srgbClr val="DDEBF7"/>
                    </a:solidFill>
                  </a:tcPr>
                </a:tc>
                <a:tc>
                  <a:txBody>
                    <a:bodyPr/>
                    <a:lstStyle/>
                    <a:p>
                      <a:pPr algn="ctr" fontAlgn="ctr"/>
                      <a:r>
                        <a:rPr lang="en-US" sz="700" b="0" i="0" u="none" strike="noStrike">
                          <a:solidFill>
                            <a:srgbClr val="000000"/>
                          </a:solidFill>
                          <a:effectLst/>
                          <a:latin typeface="Calibri" panose="020F0502020204030204" pitchFamily="34" charset="0"/>
                        </a:rPr>
                        <a:t> </a:t>
                      </a:r>
                    </a:p>
                  </a:txBody>
                  <a:tcPr marL="4697" marR="4697" marT="4697" marB="0" anchor="ctr">
                    <a:lnL>
                      <a:noFill/>
                    </a:lnL>
                    <a:lnR>
                      <a:noFill/>
                    </a:lnR>
                    <a:lnT>
                      <a:noFill/>
                    </a:lnT>
                    <a:lnB>
                      <a:noFill/>
                    </a:lnB>
                    <a:solidFill>
                      <a:srgbClr val="DDEBF7"/>
                    </a:solidFill>
                  </a:tcPr>
                </a:tc>
                <a:tc>
                  <a:txBody>
                    <a:bodyPr/>
                    <a:lstStyle/>
                    <a:p>
                      <a:pPr algn="ctr" fontAlgn="ctr"/>
                      <a:r>
                        <a:rPr lang="en-US" sz="700" b="0" i="0" u="none" strike="noStrike">
                          <a:solidFill>
                            <a:srgbClr val="000000"/>
                          </a:solidFill>
                          <a:effectLst/>
                          <a:latin typeface="Calibri" panose="020F0502020204030204" pitchFamily="34" charset="0"/>
                        </a:rPr>
                        <a:t> </a:t>
                      </a:r>
                    </a:p>
                  </a:txBody>
                  <a:tcPr marL="4697" marR="4697" marT="4697" marB="0" anchor="ctr">
                    <a:lnL>
                      <a:noFill/>
                    </a:lnL>
                    <a:lnR>
                      <a:noFill/>
                    </a:lnR>
                    <a:lnT>
                      <a:noFill/>
                    </a:lnT>
                    <a:lnB>
                      <a:noFill/>
                    </a:lnB>
                    <a:solidFill>
                      <a:srgbClr val="DDEBF7"/>
                    </a:solidFill>
                  </a:tcPr>
                </a:tc>
                <a:tc>
                  <a:txBody>
                    <a:bodyPr/>
                    <a:lstStyle/>
                    <a:p>
                      <a:pPr algn="ctr" fontAlgn="ctr"/>
                      <a:r>
                        <a:rPr lang="en-US" sz="700" b="0" i="0" u="none" strike="noStrike">
                          <a:solidFill>
                            <a:srgbClr val="000000"/>
                          </a:solidFill>
                          <a:effectLst/>
                          <a:latin typeface="Calibri" panose="020F0502020204030204" pitchFamily="34" charset="0"/>
                        </a:rPr>
                        <a:t> </a:t>
                      </a:r>
                    </a:p>
                  </a:txBody>
                  <a:tcPr marL="4697" marR="4697" marT="4697" marB="0" anchor="ctr">
                    <a:lnL>
                      <a:noFill/>
                    </a:lnL>
                    <a:lnR>
                      <a:noFill/>
                    </a:lnR>
                    <a:lnT>
                      <a:noFill/>
                    </a:lnT>
                    <a:lnB>
                      <a:noFill/>
                    </a:lnB>
                    <a:solidFill>
                      <a:srgbClr val="DDEBF7"/>
                    </a:solidFill>
                  </a:tcPr>
                </a:tc>
                <a:tc>
                  <a:txBody>
                    <a:bodyPr/>
                    <a:lstStyle/>
                    <a:p>
                      <a:pPr algn="ctr" fontAlgn="ctr"/>
                      <a:r>
                        <a:rPr lang="en-US" sz="700" b="0" i="0" u="none" strike="noStrike">
                          <a:solidFill>
                            <a:srgbClr val="000000"/>
                          </a:solidFill>
                          <a:effectLst/>
                          <a:latin typeface="Calibri" panose="020F0502020204030204" pitchFamily="34" charset="0"/>
                        </a:rPr>
                        <a:t> </a:t>
                      </a:r>
                    </a:p>
                  </a:txBody>
                  <a:tcPr marL="4697" marR="4697" marT="4697" marB="0" anchor="ctr">
                    <a:lnL>
                      <a:noFill/>
                    </a:lnL>
                    <a:lnR>
                      <a:noFill/>
                    </a:lnR>
                    <a:lnT>
                      <a:noFill/>
                    </a:lnT>
                    <a:lnB>
                      <a:noFill/>
                    </a:lnB>
                    <a:solidFill>
                      <a:srgbClr val="DDEBF7"/>
                    </a:solidFill>
                  </a:tcPr>
                </a:tc>
                <a:tc>
                  <a:txBody>
                    <a:bodyPr/>
                    <a:lstStyle/>
                    <a:p>
                      <a:pPr algn="ctr" fontAlgn="ctr"/>
                      <a:r>
                        <a:rPr lang="en-US" sz="700" b="0" i="0" u="none" strike="noStrike">
                          <a:solidFill>
                            <a:srgbClr val="000000"/>
                          </a:solidFill>
                          <a:effectLst/>
                          <a:latin typeface="Calibri" panose="020F0502020204030204" pitchFamily="34" charset="0"/>
                        </a:rPr>
                        <a:t> </a:t>
                      </a:r>
                    </a:p>
                  </a:txBody>
                  <a:tcPr marL="4697" marR="4697" marT="4697"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DDEBF7"/>
                    </a:solidFill>
                  </a:tcPr>
                </a:tc>
                <a:tc>
                  <a:txBody>
                    <a:bodyPr/>
                    <a:lstStyle/>
                    <a:p>
                      <a:pPr algn="ctr" fontAlgn="ctr"/>
                      <a:r>
                        <a:rPr lang="en-US" sz="700" b="0" i="0" u="none" strike="noStrike">
                          <a:solidFill>
                            <a:srgbClr val="000000"/>
                          </a:solidFill>
                          <a:effectLst/>
                          <a:latin typeface="Calibri" panose="020F0502020204030204" pitchFamily="34" charset="0"/>
                        </a:rPr>
                        <a:t>N</a:t>
                      </a:r>
                      <a:br>
                        <a:rPr lang="en-US" sz="700" b="0" i="0" u="none" strike="noStrike">
                          <a:solidFill>
                            <a:srgbClr val="000000"/>
                          </a:solidFill>
                          <a:effectLst/>
                          <a:latin typeface="Calibri" panose="020F0502020204030204" pitchFamily="34" charset="0"/>
                        </a:rPr>
                      </a:br>
                      <a:r>
                        <a:rPr lang="en-US" sz="700" b="0" i="0" u="none" strike="noStrike">
                          <a:solidFill>
                            <a:srgbClr val="000000"/>
                          </a:solidFill>
                          <a:effectLst/>
                          <a:latin typeface="Calibri" panose="020F0502020204030204" pitchFamily="34" charset="0"/>
                        </a:rPr>
                        <a:t>screw length</a:t>
                      </a:r>
                      <a:br>
                        <a:rPr lang="en-US" sz="700" b="0" i="0" u="none" strike="noStrike">
                          <a:solidFill>
                            <a:srgbClr val="000000"/>
                          </a:solidFill>
                          <a:effectLst/>
                          <a:latin typeface="Calibri" panose="020F0502020204030204" pitchFamily="34" charset="0"/>
                        </a:rPr>
                      </a:br>
                      <a:r>
                        <a:rPr lang="en-US" sz="700" b="0" i="0" u="none" strike="noStrike">
                          <a:solidFill>
                            <a:srgbClr val="000000"/>
                          </a:solidFill>
                          <a:effectLst/>
                          <a:latin typeface="Calibri" panose="020F0502020204030204" pitchFamily="34" charset="0"/>
                        </a:rPr>
                        <a:t>L10.8, R12.7</a:t>
                      </a:r>
                    </a:p>
                  </a:txBody>
                  <a:tcPr marL="4697" marR="4697" marT="46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 </a:t>
                      </a:r>
                    </a:p>
                  </a:txBody>
                  <a:tcPr marL="4697" marR="4697" marT="46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700" b="0" i="0" u="none" strike="noStrike">
                          <a:solidFill>
                            <a:srgbClr val="000000"/>
                          </a:solidFill>
                          <a:effectLst/>
                          <a:latin typeface="Calibri" panose="020F0502020204030204" pitchFamily="34" charset="0"/>
                        </a:rPr>
                        <a:t> </a:t>
                      </a:r>
                    </a:p>
                  </a:txBody>
                  <a:tcPr marL="4697" marR="4697" marT="46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 </a:t>
                      </a:r>
                    </a:p>
                  </a:txBody>
                  <a:tcPr marL="4697" marR="4697" marT="46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 </a:t>
                      </a:r>
                    </a:p>
                  </a:txBody>
                  <a:tcPr marL="4697" marR="4697" marT="4697"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86534818"/>
                  </a:ext>
                </a:extLst>
              </a:tr>
              <a:tr h="133765">
                <a:tc>
                  <a:txBody>
                    <a:bodyPr/>
                    <a:lstStyle/>
                    <a:p>
                      <a:pPr algn="ctr" fontAlgn="ctr"/>
                      <a:r>
                        <a:rPr lang="en-US" sz="700" b="1" i="0" u="none" strike="noStrike">
                          <a:solidFill>
                            <a:srgbClr val="000000"/>
                          </a:solidFill>
                          <a:effectLst/>
                          <a:latin typeface="Calibri" panose="020F0502020204030204" pitchFamily="34" charset="0"/>
                        </a:rPr>
                        <a:t>CAC Module</a:t>
                      </a:r>
                    </a:p>
                  </a:txBody>
                  <a:tcPr marL="4697" marR="4697" marT="4697"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FF0000"/>
                          </a:solidFill>
                          <a:effectLst/>
                          <a:latin typeface="Calibri" panose="020F0502020204030204" pitchFamily="34" charset="0"/>
                        </a:rPr>
                        <a:t>N</a:t>
                      </a:r>
                    </a:p>
                  </a:txBody>
                  <a:tcPr marL="4697" marR="4697" marT="46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Y</a:t>
                      </a:r>
                    </a:p>
                  </a:txBody>
                  <a:tcPr marL="4697" marR="4697" marT="46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Y</a:t>
                      </a:r>
                    </a:p>
                  </a:txBody>
                  <a:tcPr marL="4697" marR="4697" marT="46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 </a:t>
                      </a:r>
                    </a:p>
                  </a:txBody>
                  <a:tcPr marL="4697" marR="4697" marT="4697" marB="0" anchor="ctr">
                    <a:lnL w="6350" cap="flat" cmpd="sng" algn="ctr">
                      <a:solidFill>
                        <a:srgbClr val="000000"/>
                      </a:solidFill>
                      <a:prstDash val="solid"/>
                      <a:round/>
                      <a:headEnd type="none" w="med" len="med"/>
                      <a:tailEnd type="none" w="med" len="med"/>
                    </a:lnL>
                    <a:lnR>
                      <a:noFill/>
                    </a:lnR>
                    <a:lnT>
                      <a:noFill/>
                    </a:lnT>
                    <a:lnB>
                      <a:noFill/>
                    </a:lnB>
                    <a:solidFill>
                      <a:srgbClr val="DDEBF7"/>
                    </a:solidFill>
                  </a:tcPr>
                </a:tc>
                <a:tc>
                  <a:txBody>
                    <a:bodyPr/>
                    <a:lstStyle/>
                    <a:p>
                      <a:pPr algn="ctr" fontAlgn="ctr"/>
                      <a:r>
                        <a:rPr lang="en-US" sz="700" b="0" i="0" u="none" strike="noStrike">
                          <a:solidFill>
                            <a:srgbClr val="000000"/>
                          </a:solidFill>
                          <a:effectLst/>
                          <a:latin typeface="Calibri" panose="020F0502020204030204" pitchFamily="34" charset="0"/>
                        </a:rPr>
                        <a:t> </a:t>
                      </a:r>
                    </a:p>
                  </a:txBody>
                  <a:tcPr marL="4697" marR="4697" marT="4697" marB="0" anchor="ctr">
                    <a:lnL>
                      <a:noFill/>
                    </a:lnL>
                    <a:lnR>
                      <a:noFill/>
                    </a:lnR>
                    <a:lnT>
                      <a:noFill/>
                    </a:lnT>
                    <a:lnB>
                      <a:noFill/>
                    </a:lnB>
                    <a:solidFill>
                      <a:srgbClr val="DDEBF7"/>
                    </a:solidFill>
                  </a:tcPr>
                </a:tc>
                <a:tc>
                  <a:txBody>
                    <a:bodyPr/>
                    <a:lstStyle/>
                    <a:p>
                      <a:pPr algn="ctr" fontAlgn="ctr"/>
                      <a:r>
                        <a:rPr lang="en-US" sz="700" b="0" i="0" u="none" strike="noStrike">
                          <a:solidFill>
                            <a:srgbClr val="000000"/>
                          </a:solidFill>
                          <a:effectLst/>
                          <a:latin typeface="Calibri" panose="020F0502020204030204" pitchFamily="34" charset="0"/>
                        </a:rPr>
                        <a:t> </a:t>
                      </a:r>
                    </a:p>
                  </a:txBody>
                  <a:tcPr marL="4697" marR="4697" marT="4697" marB="0" anchor="ctr">
                    <a:lnL>
                      <a:noFill/>
                    </a:lnL>
                    <a:lnR>
                      <a:noFill/>
                    </a:lnR>
                    <a:lnT>
                      <a:noFill/>
                    </a:lnT>
                    <a:lnB>
                      <a:noFill/>
                    </a:lnB>
                    <a:solidFill>
                      <a:srgbClr val="DDEBF7"/>
                    </a:solidFill>
                  </a:tcPr>
                </a:tc>
                <a:tc>
                  <a:txBody>
                    <a:bodyPr/>
                    <a:lstStyle/>
                    <a:p>
                      <a:pPr algn="ctr" fontAlgn="ctr"/>
                      <a:r>
                        <a:rPr lang="en-US" sz="700" b="0" i="0" u="none" strike="noStrike">
                          <a:solidFill>
                            <a:srgbClr val="000000"/>
                          </a:solidFill>
                          <a:effectLst/>
                          <a:latin typeface="Calibri" panose="020F0502020204030204" pitchFamily="34" charset="0"/>
                        </a:rPr>
                        <a:t> </a:t>
                      </a:r>
                    </a:p>
                  </a:txBody>
                  <a:tcPr marL="4697" marR="4697" marT="4697" marB="0" anchor="ctr">
                    <a:lnL>
                      <a:noFill/>
                    </a:lnL>
                    <a:lnR>
                      <a:noFill/>
                    </a:lnR>
                    <a:lnT>
                      <a:noFill/>
                    </a:lnT>
                    <a:lnB>
                      <a:noFill/>
                    </a:lnB>
                    <a:solidFill>
                      <a:srgbClr val="DDEBF7"/>
                    </a:solidFill>
                  </a:tcPr>
                </a:tc>
                <a:tc>
                  <a:txBody>
                    <a:bodyPr/>
                    <a:lstStyle/>
                    <a:p>
                      <a:pPr algn="ctr" fontAlgn="ctr"/>
                      <a:r>
                        <a:rPr lang="en-US" sz="700" b="0" i="0" u="none" strike="noStrike">
                          <a:solidFill>
                            <a:srgbClr val="000000"/>
                          </a:solidFill>
                          <a:effectLst/>
                          <a:latin typeface="Calibri" panose="020F0502020204030204" pitchFamily="34" charset="0"/>
                        </a:rPr>
                        <a:t> </a:t>
                      </a:r>
                    </a:p>
                  </a:txBody>
                  <a:tcPr marL="4697" marR="4697" marT="4697" marB="0" anchor="ctr">
                    <a:lnL>
                      <a:noFill/>
                    </a:lnL>
                    <a:lnR>
                      <a:noFill/>
                    </a:lnR>
                    <a:lnT>
                      <a:noFill/>
                    </a:lnT>
                    <a:lnB>
                      <a:noFill/>
                    </a:lnB>
                    <a:solidFill>
                      <a:srgbClr val="DDEBF7"/>
                    </a:solidFill>
                  </a:tcPr>
                </a:tc>
                <a:tc>
                  <a:txBody>
                    <a:bodyPr/>
                    <a:lstStyle/>
                    <a:p>
                      <a:pPr algn="ctr" fontAlgn="ctr"/>
                      <a:r>
                        <a:rPr lang="en-US" sz="700" b="0" i="0" u="none" strike="noStrike">
                          <a:solidFill>
                            <a:srgbClr val="000000"/>
                          </a:solidFill>
                          <a:effectLst/>
                          <a:latin typeface="Calibri" panose="020F0502020204030204" pitchFamily="34" charset="0"/>
                        </a:rPr>
                        <a:t> </a:t>
                      </a:r>
                    </a:p>
                  </a:txBody>
                  <a:tcPr marL="4697" marR="4697" marT="4697" marB="0" anchor="ctr">
                    <a:lnL>
                      <a:noFill/>
                    </a:lnL>
                    <a:lnR>
                      <a:noFill/>
                    </a:lnR>
                    <a:lnT>
                      <a:noFill/>
                    </a:lnT>
                    <a:lnB>
                      <a:noFill/>
                    </a:lnB>
                    <a:solidFill>
                      <a:srgbClr val="DDEBF7"/>
                    </a:solidFill>
                  </a:tcPr>
                </a:tc>
                <a:tc>
                  <a:txBody>
                    <a:bodyPr/>
                    <a:lstStyle/>
                    <a:p>
                      <a:pPr algn="ctr" fontAlgn="ctr"/>
                      <a:r>
                        <a:rPr lang="en-US" sz="700" b="0" i="0" u="none" strike="noStrike">
                          <a:solidFill>
                            <a:srgbClr val="000000"/>
                          </a:solidFill>
                          <a:effectLst/>
                          <a:latin typeface="Calibri" panose="020F0502020204030204" pitchFamily="34" charset="0"/>
                        </a:rPr>
                        <a:t> </a:t>
                      </a:r>
                    </a:p>
                  </a:txBody>
                  <a:tcPr marL="4697" marR="4697" marT="4697" marB="0" anchor="ctr">
                    <a:lnL>
                      <a:noFill/>
                    </a:lnL>
                    <a:lnR>
                      <a:noFill/>
                    </a:lnR>
                    <a:lnT>
                      <a:noFill/>
                    </a:lnT>
                    <a:lnB>
                      <a:noFill/>
                    </a:lnB>
                    <a:solidFill>
                      <a:srgbClr val="DDEBF7"/>
                    </a:solidFill>
                  </a:tcPr>
                </a:tc>
                <a:tc>
                  <a:txBody>
                    <a:bodyPr/>
                    <a:lstStyle/>
                    <a:p>
                      <a:pPr algn="ctr" fontAlgn="ctr"/>
                      <a:r>
                        <a:rPr lang="en-US" sz="700" b="0" i="0" u="none" strike="noStrike">
                          <a:solidFill>
                            <a:srgbClr val="000000"/>
                          </a:solidFill>
                          <a:effectLst/>
                          <a:latin typeface="Calibri" panose="020F0502020204030204" pitchFamily="34" charset="0"/>
                        </a:rPr>
                        <a:t> </a:t>
                      </a:r>
                    </a:p>
                  </a:txBody>
                  <a:tcPr marL="4697" marR="4697" marT="4697" marB="0" anchor="ctr">
                    <a:lnL>
                      <a:noFill/>
                    </a:lnL>
                    <a:lnR>
                      <a:noFill/>
                    </a:lnR>
                    <a:lnT>
                      <a:noFill/>
                    </a:lnT>
                    <a:lnB>
                      <a:noFill/>
                    </a:lnB>
                    <a:solidFill>
                      <a:srgbClr val="DDEBF7"/>
                    </a:solidFill>
                  </a:tcPr>
                </a:tc>
                <a:tc>
                  <a:txBody>
                    <a:bodyPr/>
                    <a:lstStyle/>
                    <a:p>
                      <a:pPr algn="ctr" fontAlgn="ctr"/>
                      <a:r>
                        <a:rPr lang="en-US" sz="700" b="0" i="0" u="none" strike="noStrike">
                          <a:solidFill>
                            <a:srgbClr val="000000"/>
                          </a:solidFill>
                          <a:effectLst/>
                          <a:latin typeface="Calibri" panose="020F0502020204030204" pitchFamily="34" charset="0"/>
                        </a:rPr>
                        <a:t> </a:t>
                      </a:r>
                    </a:p>
                  </a:txBody>
                  <a:tcPr marL="4697" marR="4697" marT="4697" marB="0" anchor="ctr">
                    <a:lnL>
                      <a:noFill/>
                    </a:lnL>
                    <a:lnR w="6350" cap="flat" cmpd="sng" algn="ctr">
                      <a:solidFill>
                        <a:srgbClr val="000000"/>
                      </a:solidFill>
                      <a:prstDash val="solid"/>
                      <a:round/>
                      <a:headEnd type="none" w="med" len="med"/>
                      <a:tailEnd type="none" w="med" len="med"/>
                    </a:lnR>
                    <a:lnT>
                      <a:noFill/>
                    </a:lnT>
                    <a:lnB>
                      <a:noFill/>
                    </a:lnB>
                    <a:solidFill>
                      <a:srgbClr val="DDEBF7"/>
                    </a:solidFill>
                  </a:tcPr>
                </a:tc>
                <a:tc>
                  <a:txBody>
                    <a:bodyPr/>
                    <a:lstStyle/>
                    <a:p>
                      <a:pPr algn="ctr" fontAlgn="ctr"/>
                      <a:r>
                        <a:rPr lang="en-US" sz="700" b="0" i="0" u="none" strike="noStrike">
                          <a:solidFill>
                            <a:srgbClr val="000000"/>
                          </a:solidFill>
                          <a:effectLst/>
                          <a:latin typeface="Calibri" panose="020F0502020204030204" pitchFamily="34" charset="0"/>
                        </a:rPr>
                        <a:t>Y</a:t>
                      </a:r>
                    </a:p>
                  </a:txBody>
                  <a:tcPr marL="4697" marR="4697" marT="46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N</a:t>
                      </a:r>
                    </a:p>
                  </a:txBody>
                  <a:tcPr marL="4697" marR="4697" marT="46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Y, Note 6</a:t>
                      </a:r>
                    </a:p>
                  </a:txBody>
                  <a:tcPr marL="4697" marR="4697" marT="46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Y, Note 6</a:t>
                      </a:r>
                    </a:p>
                  </a:txBody>
                  <a:tcPr marL="4697" marR="4697" marT="46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Y</a:t>
                      </a:r>
                    </a:p>
                  </a:txBody>
                  <a:tcPr marL="4697" marR="4697" marT="4697"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7592688"/>
                  </a:ext>
                </a:extLst>
              </a:tr>
              <a:tr h="401293">
                <a:tc>
                  <a:txBody>
                    <a:bodyPr/>
                    <a:lstStyle/>
                    <a:p>
                      <a:pPr algn="ctr" fontAlgn="ctr"/>
                      <a:r>
                        <a:rPr lang="en-US" sz="700" b="1" i="0" u="none" strike="noStrike">
                          <a:solidFill>
                            <a:srgbClr val="000000"/>
                          </a:solidFill>
                          <a:effectLst/>
                          <a:latin typeface="Calibri" panose="020F0502020204030204" pitchFamily="34" charset="0"/>
                        </a:rPr>
                        <a:t>Top Handle</a:t>
                      </a:r>
                    </a:p>
                  </a:txBody>
                  <a:tcPr marL="4697" marR="4697" marT="4697"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FF0000"/>
                          </a:solidFill>
                          <a:effectLst/>
                          <a:latin typeface="Calibri" panose="020F0502020204030204" pitchFamily="34" charset="0"/>
                        </a:rPr>
                        <a:t>N</a:t>
                      </a:r>
                    </a:p>
                  </a:txBody>
                  <a:tcPr marL="4697" marR="4697" marT="46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Y</a:t>
                      </a:r>
                    </a:p>
                  </a:txBody>
                  <a:tcPr marL="4697" marR="4697" marT="46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FF0000"/>
                          </a:solidFill>
                          <a:effectLst/>
                          <a:latin typeface="Calibri" panose="020F0502020204030204" pitchFamily="34" charset="0"/>
                        </a:rPr>
                        <a:t>N</a:t>
                      </a:r>
                    </a:p>
                  </a:txBody>
                  <a:tcPr marL="4697" marR="4697" marT="46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 </a:t>
                      </a:r>
                    </a:p>
                  </a:txBody>
                  <a:tcPr marL="4697" marR="4697" marT="4697" marB="0" anchor="ctr">
                    <a:lnL w="6350" cap="flat" cmpd="sng" algn="ctr">
                      <a:solidFill>
                        <a:srgbClr val="000000"/>
                      </a:solidFill>
                      <a:prstDash val="solid"/>
                      <a:round/>
                      <a:headEnd type="none" w="med" len="med"/>
                      <a:tailEnd type="none" w="med" len="med"/>
                    </a:lnL>
                    <a:lnR>
                      <a:noFill/>
                    </a:lnR>
                    <a:lnT>
                      <a:noFill/>
                    </a:lnT>
                    <a:lnB>
                      <a:noFill/>
                    </a:lnB>
                    <a:solidFill>
                      <a:srgbClr val="DDEBF7"/>
                    </a:solidFill>
                  </a:tcPr>
                </a:tc>
                <a:tc>
                  <a:txBody>
                    <a:bodyPr/>
                    <a:lstStyle/>
                    <a:p>
                      <a:pPr algn="ctr" fontAlgn="ctr"/>
                      <a:r>
                        <a:rPr lang="en-US" sz="700" b="0" i="0" u="none" strike="noStrike">
                          <a:solidFill>
                            <a:srgbClr val="000000"/>
                          </a:solidFill>
                          <a:effectLst/>
                          <a:latin typeface="Calibri" panose="020F0502020204030204" pitchFamily="34" charset="0"/>
                        </a:rPr>
                        <a:t> </a:t>
                      </a:r>
                    </a:p>
                  </a:txBody>
                  <a:tcPr marL="4697" marR="4697" marT="4697" marB="0" anchor="ctr">
                    <a:lnL>
                      <a:noFill/>
                    </a:lnL>
                    <a:lnR>
                      <a:noFill/>
                    </a:lnR>
                    <a:lnT>
                      <a:noFill/>
                    </a:lnT>
                    <a:lnB>
                      <a:noFill/>
                    </a:lnB>
                    <a:solidFill>
                      <a:srgbClr val="DDEBF7"/>
                    </a:solidFill>
                  </a:tcPr>
                </a:tc>
                <a:tc>
                  <a:txBody>
                    <a:bodyPr/>
                    <a:lstStyle/>
                    <a:p>
                      <a:pPr algn="ctr" fontAlgn="ctr"/>
                      <a:r>
                        <a:rPr lang="en-US" sz="700" b="0" i="0" u="none" strike="noStrike">
                          <a:solidFill>
                            <a:srgbClr val="000000"/>
                          </a:solidFill>
                          <a:effectLst/>
                          <a:latin typeface="Calibri" panose="020F0502020204030204" pitchFamily="34" charset="0"/>
                        </a:rPr>
                        <a:t> </a:t>
                      </a:r>
                    </a:p>
                  </a:txBody>
                  <a:tcPr marL="4697" marR="4697" marT="4697" marB="0" anchor="ctr">
                    <a:lnL>
                      <a:noFill/>
                    </a:lnL>
                    <a:lnR>
                      <a:noFill/>
                    </a:lnR>
                    <a:lnT>
                      <a:noFill/>
                    </a:lnT>
                    <a:lnB>
                      <a:noFill/>
                    </a:lnB>
                    <a:solidFill>
                      <a:srgbClr val="DDEBF7"/>
                    </a:solidFill>
                  </a:tcPr>
                </a:tc>
                <a:tc>
                  <a:txBody>
                    <a:bodyPr/>
                    <a:lstStyle/>
                    <a:p>
                      <a:pPr algn="ctr" fontAlgn="ctr"/>
                      <a:r>
                        <a:rPr lang="en-US" sz="700" b="0" i="0" u="none" strike="noStrike">
                          <a:solidFill>
                            <a:srgbClr val="000000"/>
                          </a:solidFill>
                          <a:effectLst/>
                          <a:latin typeface="Calibri" panose="020F0502020204030204" pitchFamily="34" charset="0"/>
                        </a:rPr>
                        <a:t> </a:t>
                      </a:r>
                    </a:p>
                  </a:txBody>
                  <a:tcPr marL="4697" marR="4697" marT="4697" marB="0" anchor="ctr">
                    <a:lnL>
                      <a:noFill/>
                    </a:lnL>
                    <a:lnR>
                      <a:noFill/>
                    </a:lnR>
                    <a:lnT>
                      <a:noFill/>
                    </a:lnT>
                    <a:lnB>
                      <a:noFill/>
                    </a:lnB>
                    <a:solidFill>
                      <a:srgbClr val="DDEBF7"/>
                    </a:solidFill>
                  </a:tcPr>
                </a:tc>
                <a:tc>
                  <a:txBody>
                    <a:bodyPr/>
                    <a:lstStyle/>
                    <a:p>
                      <a:pPr algn="ctr" fontAlgn="ctr"/>
                      <a:r>
                        <a:rPr lang="en-US" sz="700" b="0" i="0" u="none" strike="noStrike">
                          <a:solidFill>
                            <a:srgbClr val="000000"/>
                          </a:solidFill>
                          <a:effectLst/>
                          <a:latin typeface="Calibri" panose="020F0502020204030204" pitchFamily="34" charset="0"/>
                        </a:rPr>
                        <a:t> </a:t>
                      </a:r>
                    </a:p>
                  </a:txBody>
                  <a:tcPr marL="4697" marR="4697" marT="4697" marB="0" anchor="ctr">
                    <a:lnL>
                      <a:noFill/>
                    </a:lnL>
                    <a:lnR>
                      <a:noFill/>
                    </a:lnR>
                    <a:lnT>
                      <a:noFill/>
                    </a:lnT>
                    <a:lnB>
                      <a:noFill/>
                    </a:lnB>
                    <a:solidFill>
                      <a:srgbClr val="DDEBF7"/>
                    </a:solidFill>
                  </a:tcPr>
                </a:tc>
                <a:tc>
                  <a:txBody>
                    <a:bodyPr/>
                    <a:lstStyle/>
                    <a:p>
                      <a:pPr algn="ctr" fontAlgn="ctr"/>
                      <a:r>
                        <a:rPr lang="en-US" sz="700" b="0" i="0" u="none" strike="noStrike">
                          <a:solidFill>
                            <a:srgbClr val="000000"/>
                          </a:solidFill>
                          <a:effectLst/>
                          <a:latin typeface="Calibri" panose="020F0502020204030204" pitchFamily="34" charset="0"/>
                        </a:rPr>
                        <a:t> </a:t>
                      </a:r>
                    </a:p>
                  </a:txBody>
                  <a:tcPr marL="4697" marR="4697" marT="4697" marB="0" anchor="ctr">
                    <a:lnL>
                      <a:noFill/>
                    </a:lnL>
                    <a:lnR>
                      <a:noFill/>
                    </a:lnR>
                    <a:lnT>
                      <a:noFill/>
                    </a:lnT>
                    <a:lnB>
                      <a:noFill/>
                    </a:lnB>
                    <a:solidFill>
                      <a:srgbClr val="DDEBF7"/>
                    </a:solidFill>
                  </a:tcPr>
                </a:tc>
                <a:tc>
                  <a:txBody>
                    <a:bodyPr/>
                    <a:lstStyle/>
                    <a:p>
                      <a:pPr algn="ctr" fontAlgn="ctr"/>
                      <a:r>
                        <a:rPr lang="en-US" sz="700" b="0" i="0" u="none" strike="noStrike">
                          <a:solidFill>
                            <a:srgbClr val="000000"/>
                          </a:solidFill>
                          <a:effectLst/>
                          <a:latin typeface="Calibri" panose="020F0502020204030204" pitchFamily="34" charset="0"/>
                        </a:rPr>
                        <a:t> </a:t>
                      </a:r>
                    </a:p>
                  </a:txBody>
                  <a:tcPr marL="4697" marR="4697" marT="4697" marB="0" anchor="ctr">
                    <a:lnL>
                      <a:noFill/>
                    </a:lnL>
                    <a:lnR>
                      <a:noFill/>
                    </a:lnR>
                    <a:lnT>
                      <a:noFill/>
                    </a:lnT>
                    <a:lnB>
                      <a:noFill/>
                    </a:lnB>
                    <a:solidFill>
                      <a:srgbClr val="DDEBF7"/>
                    </a:solidFill>
                  </a:tcPr>
                </a:tc>
                <a:tc>
                  <a:txBody>
                    <a:bodyPr/>
                    <a:lstStyle/>
                    <a:p>
                      <a:pPr algn="ctr" fontAlgn="ctr"/>
                      <a:r>
                        <a:rPr lang="en-US" sz="700" b="0" i="0" u="none" strike="noStrike">
                          <a:solidFill>
                            <a:srgbClr val="000000"/>
                          </a:solidFill>
                          <a:effectLst/>
                          <a:latin typeface="Calibri" panose="020F0502020204030204" pitchFamily="34" charset="0"/>
                        </a:rPr>
                        <a:t> </a:t>
                      </a:r>
                    </a:p>
                  </a:txBody>
                  <a:tcPr marL="4697" marR="4697" marT="4697" marB="0" anchor="ctr">
                    <a:lnL>
                      <a:noFill/>
                    </a:lnL>
                    <a:lnR>
                      <a:noFill/>
                    </a:lnR>
                    <a:lnT>
                      <a:noFill/>
                    </a:lnT>
                    <a:lnB>
                      <a:noFill/>
                    </a:lnB>
                    <a:solidFill>
                      <a:srgbClr val="DDEBF7"/>
                    </a:solidFill>
                  </a:tcPr>
                </a:tc>
                <a:tc>
                  <a:txBody>
                    <a:bodyPr/>
                    <a:lstStyle/>
                    <a:p>
                      <a:pPr algn="ctr" fontAlgn="ctr"/>
                      <a:r>
                        <a:rPr lang="en-US" sz="700" b="0" i="0" u="none" strike="noStrike">
                          <a:solidFill>
                            <a:srgbClr val="000000"/>
                          </a:solidFill>
                          <a:effectLst/>
                          <a:latin typeface="Calibri" panose="020F0502020204030204" pitchFamily="34" charset="0"/>
                        </a:rPr>
                        <a:t> </a:t>
                      </a:r>
                    </a:p>
                  </a:txBody>
                  <a:tcPr marL="4697" marR="4697" marT="4697" marB="0" anchor="ctr">
                    <a:lnL>
                      <a:noFill/>
                    </a:lnL>
                    <a:lnR>
                      <a:noFill/>
                    </a:lnR>
                    <a:lnT>
                      <a:noFill/>
                    </a:lnT>
                    <a:lnB>
                      <a:noFill/>
                    </a:lnB>
                    <a:solidFill>
                      <a:srgbClr val="DDEBF7"/>
                    </a:solidFill>
                  </a:tcPr>
                </a:tc>
                <a:tc>
                  <a:txBody>
                    <a:bodyPr/>
                    <a:lstStyle/>
                    <a:p>
                      <a:pPr algn="ctr" fontAlgn="ctr"/>
                      <a:r>
                        <a:rPr lang="en-US" sz="700" b="0" i="0" u="none" strike="noStrike">
                          <a:solidFill>
                            <a:srgbClr val="000000"/>
                          </a:solidFill>
                          <a:effectLst/>
                          <a:latin typeface="Calibri" panose="020F0502020204030204" pitchFamily="34" charset="0"/>
                        </a:rPr>
                        <a:t> </a:t>
                      </a:r>
                    </a:p>
                  </a:txBody>
                  <a:tcPr marL="4697" marR="4697" marT="4697" marB="0" anchor="ctr">
                    <a:lnL>
                      <a:noFill/>
                    </a:lnL>
                    <a:lnR>
                      <a:noFill/>
                    </a:lnR>
                    <a:lnT w="6350" cap="flat" cmpd="sng" algn="ctr">
                      <a:solidFill>
                        <a:srgbClr val="000000"/>
                      </a:solidFill>
                      <a:prstDash val="solid"/>
                      <a:round/>
                      <a:headEnd type="none" w="med" len="med"/>
                      <a:tailEnd type="none" w="med" len="med"/>
                    </a:lnT>
                    <a:lnB>
                      <a:noFill/>
                    </a:lnB>
                    <a:solidFill>
                      <a:srgbClr val="DDEBF7"/>
                    </a:solidFill>
                  </a:tcPr>
                </a:tc>
                <a:tc>
                  <a:txBody>
                    <a:bodyPr/>
                    <a:lstStyle/>
                    <a:p>
                      <a:pPr algn="ctr" fontAlgn="ctr"/>
                      <a:r>
                        <a:rPr lang="en-US" sz="700" b="0" i="0" u="none" strike="noStrike">
                          <a:solidFill>
                            <a:srgbClr val="000000"/>
                          </a:solidFill>
                          <a:effectLst/>
                          <a:latin typeface="Calibri" panose="020F0502020204030204" pitchFamily="34" charset="0"/>
                        </a:rPr>
                        <a:t> </a:t>
                      </a:r>
                    </a:p>
                  </a:txBody>
                  <a:tcPr marL="4697" marR="4697" marT="4697"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DDEBF7"/>
                    </a:solidFill>
                  </a:tcPr>
                </a:tc>
                <a:tc>
                  <a:txBody>
                    <a:bodyPr/>
                    <a:lstStyle/>
                    <a:p>
                      <a:pPr algn="ctr" fontAlgn="ctr"/>
                      <a:r>
                        <a:rPr lang="en-US" sz="700" b="0" i="0" u="none" strike="noStrike">
                          <a:solidFill>
                            <a:srgbClr val="000000"/>
                          </a:solidFill>
                          <a:effectLst/>
                          <a:latin typeface="Calibri" panose="020F0502020204030204" pitchFamily="34" charset="0"/>
                        </a:rPr>
                        <a:t>Y, Note 6</a:t>
                      </a:r>
                    </a:p>
                  </a:txBody>
                  <a:tcPr marL="4697" marR="4697" marT="46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FF0000"/>
                          </a:solidFill>
                          <a:effectLst/>
                          <a:latin typeface="Calibri" panose="020F0502020204030204" pitchFamily="34" charset="0"/>
                        </a:rPr>
                        <a:t>N</a:t>
                      </a:r>
                    </a:p>
                  </a:txBody>
                  <a:tcPr marL="4697" marR="4697" marT="46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Y</a:t>
                      </a:r>
                    </a:p>
                  </a:txBody>
                  <a:tcPr marL="4697" marR="4697" marT="4697"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102481325"/>
                  </a:ext>
                </a:extLst>
              </a:tr>
              <a:tr h="401293">
                <a:tc>
                  <a:txBody>
                    <a:bodyPr/>
                    <a:lstStyle/>
                    <a:p>
                      <a:pPr algn="ctr" fontAlgn="ctr"/>
                      <a:r>
                        <a:rPr lang="en-US" sz="700" b="1" i="0" u="none" strike="noStrike">
                          <a:solidFill>
                            <a:srgbClr val="000000"/>
                          </a:solidFill>
                          <a:effectLst/>
                          <a:latin typeface="Calibri" panose="020F0502020204030204" pitchFamily="34" charset="0"/>
                        </a:rPr>
                        <a:t>Digitizer Stylus, Long</a:t>
                      </a:r>
                    </a:p>
                  </a:txBody>
                  <a:tcPr marL="4697" marR="4697" marT="4697"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Tablet no hard handle yes</a:t>
                      </a:r>
                    </a:p>
                  </a:txBody>
                  <a:tcPr marL="4697" marR="4697" marT="46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Y, Note 5</a:t>
                      </a:r>
                    </a:p>
                  </a:txBody>
                  <a:tcPr marL="4697" marR="4697" marT="46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Y</a:t>
                      </a:r>
                    </a:p>
                  </a:txBody>
                  <a:tcPr marL="4697" marR="4697" marT="46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 </a:t>
                      </a:r>
                    </a:p>
                  </a:txBody>
                  <a:tcPr marL="4697" marR="4697" marT="4697" marB="0" anchor="ctr">
                    <a:lnL w="6350" cap="flat" cmpd="sng" algn="ctr">
                      <a:solidFill>
                        <a:srgbClr val="000000"/>
                      </a:solidFill>
                      <a:prstDash val="solid"/>
                      <a:round/>
                      <a:headEnd type="none" w="med" len="med"/>
                      <a:tailEnd type="none" w="med" len="med"/>
                    </a:lnL>
                    <a:lnR>
                      <a:noFill/>
                    </a:lnR>
                    <a:lnT>
                      <a:noFill/>
                    </a:lnT>
                    <a:lnB>
                      <a:noFill/>
                    </a:lnB>
                    <a:solidFill>
                      <a:srgbClr val="DDEBF7"/>
                    </a:solidFill>
                  </a:tcPr>
                </a:tc>
                <a:tc>
                  <a:txBody>
                    <a:bodyPr/>
                    <a:lstStyle/>
                    <a:p>
                      <a:pPr algn="ctr" fontAlgn="ctr"/>
                      <a:r>
                        <a:rPr lang="en-US" sz="700" b="0" i="0" u="none" strike="noStrike">
                          <a:solidFill>
                            <a:srgbClr val="000000"/>
                          </a:solidFill>
                          <a:effectLst/>
                          <a:latin typeface="Calibri" panose="020F0502020204030204" pitchFamily="34" charset="0"/>
                        </a:rPr>
                        <a:t> </a:t>
                      </a:r>
                    </a:p>
                  </a:txBody>
                  <a:tcPr marL="4697" marR="4697" marT="4697" marB="0" anchor="ctr">
                    <a:lnL>
                      <a:noFill/>
                    </a:lnL>
                    <a:lnR>
                      <a:noFill/>
                    </a:lnR>
                    <a:lnT>
                      <a:noFill/>
                    </a:lnT>
                    <a:lnB>
                      <a:noFill/>
                    </a:lnB>
                    <a:solidFill>
                      <a:srgbClr val="DDEBF7"/>
                    </a:solidFill>
                  </a:tcPr>
                </a:tc>
                <a:tc>
                  <a:txBody>
                    <a:bodyPr/>
                    <a:lstStyle/>
                    <a:p>
                      <a:pPr algn="ctr" fontAlgn="ctr"/>
                      <a:r>
                        <a:rPr lang="en-US" sz="700" b="0" i="0" u="none" strike="noStrike">
                          <a:solidFill>
                            <a:srgbClr val="000000"/>
                          </a:solidFill>
                          <a:effectLst/>
                          <a:latin typeface="Calibri" panose="020F0502020204030204" pitchFamily="34" charset="0"/>
                        </a:rPr>
                        <a:t> </a:t>
                      </a:r>
                    </a:p>
                  </a:txBody>
                  <a:tcPr marL="4697" marR="4697" marT="4697" marB="0" anchor="ctr">
                    <a:lnL>
                      <a:noFill/>
                    </a:lnL>
                    <a:lnR>
                      <a:noFill/>
                    </a:lnR>
                    <a:lnT>
                      <a:noFill/>
                    </a:lnT>
                    <a:lnB>
                      <a:noFill/>
                    </a:lnB>
                    <a:solidFill>
                      <a:srgbClr val="DDEBF7"/>
                    </a:solidFill>
                  </a:tcPr>
                </a:tc>
                <a:tc>
                  <a:txBody>
                    <a:bodyPr/>
                    <a:lstStyle/>
                    <a:p>
                      <a:pPr algn="ctr" fontAlgn="ctr"/>
                      <a:r>
                        <a:rPr lang="en-US" sz="700" b="0" i="0" u="none" strike="noStrike">
                          <a:solidFill>
                            <a:srgbClr val="000000"/>
                          </a:solidFill>
                          <a:effectLst/>
                          <a:latin typeface="Calibri" panose="020F0502020204030204" pitchFamily="34" charset="0"/>
                        </a:rPr>
                        <a:t> </a:t>
                      </a:r>
                    </a:p>
                  </a:txBody>
                  <a:tcPr marL="4697" marR="4697" marT="4697" marB="0" anchor="ctr">
                    <a:lnL>
                      <a:noFill/>
                    </a:lnL>
                    <a:lnR>
                      <a:noFill/>
                    </a:lnR>
                    <a:lnT>
                      <a:noFill/>
                    </a:lnT>
                    <a:lnB>
                      <a:noFill/>
                    </a:lnB>
                    <a:solidFill>
                      <a:srgbClr val="DDEBF7"/>
                    </a:solidFill>
                  </a:tcPr>
                </a:tc>
                <a:tc>
                  <a:txBody>
                    <a:bodyPr/>
                    <a:lstStyle/>
                    <a:p>
                      <a:pPr algn="ctr" fontAlgn="ctr"/>
                      <a:r>
                        <a:rPr lang="en-US" sz="700" b="0" i="0" u="none" strike="noStrike">
                          <a:solidFill>
                            <a:srgbClr val="000000"/>
                          </a:solidFill>
                          <a:effectLst/>
                          <a:latin typeface="Calibri" panose="020F0502020204030204" pitchFamily="34" charset="0"/>
                        </a:rPr>
                        <a:t> </a:t>
                      </a:r>
                    </a:p>
                  </a:txBody>
                  <a:tcPr marL="4697" marR="4697" marT="4697" marB="0" anchor="ctr">
                    <a:lnL>
                      <a:noFill/>
                    </a:lnL>
                    <a:lnR>
                      <a:noFill/>
                    </a:lnR>
                    <a:lnT>
                      <a:noFill/>
                    </a:lnT>
                    <a:lnB>
                      <a:noFill/>
                    </a:lnB>
                    <a:solidFill>
                      <a:srgbClr val="DDEBF7"/>
                    </a:solidFill>
                  </a:tcPr>
                </a:tc>
                <a:tc>
                  <a:txBody>
                    <a:bodyPr/>
                    <a:lstStyle/>
                    <a:p>
                      <a:pPr algn="ctr" fontAlgn="ctr"/>
                      <a:r>
                        <a:rPr lang="en-US" sz="700" b="0" i="0" u="none" strike="noStrike">
                          <a:solidFill>
                            <a:srgbClr val="000000"/>
                          </a:solidFill>
                          <a:effectLst/>
                          <a:latin typeface="Calibri" panose="020F0502020204030204" pitchFamily="34" charset="0"/>
                        </a:rPr>
                        <a:t> </a:t>
                      </a:r>
                    </a:p>
                  </a:txBody>
                  <a:tcPr marL="4697" marR="4697" marT="4697" marB="0" anchor="ctr">
                    <a:lnL>
                      <a:noFill/>
                    </a:lnL>
                    <a:lnR>
                      <a:noFill/>
                    </a:lnR>
                    <a:lnT>
                      <a:noFill/>
                    </a:lnT>
                    <a:lnB>
                      <a:noFill/>
                    </a:lnB>
                    <a:solidFill>
                      <a:srgbClr val="DDEBF7"/>
                    </a:solidFill>
                  </a:tcPr>
                </a:tc>
                <a:tc>
                  <a:txBody>
                    <a:bodyPr/>
                    <a:lstStyle/>
                    <a:p>
                      <a:pPr algn="ctr" fontAlgn="ctr"/>
                      <a:r>
                        <a:rPr lang="en-US" sz="700" b="0" i="0" u="none" strike="noStrike">
                          <a:solidFill>
                            <a:srgbClr val="000000"/>
                          </a:solidFill>
                          <a:effectLst/>
                          <a:latin typeface="Calibri" panose="020F0502020204030204" pitchFamily="34" charset="0"/>
                        </a:rPr>
                        <a:t> </a:t>
                      </a:r>
                    </a:p>
                  </a:txBody>
                  <a:tcPr marL="4697" marR="4697" marT="4697" marB="0" anchor="ctr">
                    <a:lnL>
                      <a:noFill/>
                    </a:lnL>
                    <a:lnR>
                      <a:noFill/>
                    </a:lnR>
                    <a:lnT>
                      <a:noFill/>
                    </a:lnT>
                    <a:lnB>
                      <a:noFill/>
                    </a:lnB>
                    <a:solidFill>
                      <a:srgbClr val="DDEBF7"/>
                    </a:solidFill>
                  </a:tcPr>
                </a:tc>
                <a:tc>
                  <a:txBody>
                    <a:bodyPr/>
                    <a:lstStyle/>
                    <a:p>
                      <a:pPr algn="ctr" fontAlgn="ctr"/>
                      <a:r>
                        <a:rPr lang="en-US" sz="700" b="0" i="0" u="none" strike="noStrike">
                          <a:solidFill>
                            <a:srgbClr val="000000"/>
                          </a:solidFill>
                          <a:effectLst/>
                          <a:latin typeface="Calibri" panose="020F0502020204030204" pitchFamily="34" charset="0"/>
                        </a:rPr>
                        <a:t> </a:t>
                      </a:r>
                    </a:p>
                  </a:txBody>
                  <a:tcPr marL="4697" marR="4697" marT="4697" marB="0" anchor="ctr">
                    <a:lnL>
                      <a:noFill/>
                    </a:lnL>
                    <a:lnR>
                      <a:noFill/>
                    </a:lnR>
                    <a:lnT>
                      <a:noFill/>
                    </a:lnT>
                    <a:lnB>
                      <a:noFill/>
                    </a:lnB>
                    <a:solidFill>
                      <a:srgbClr val="DDEBF7"/>
                    </a:solidFill>
                  </a:tcPr>
                </a:tc>
                <a:tc>
                  <a:txBody>
                    <a:bodyPr/>
                    <a:lstStyle/>
                    <a:p>
                      <a:pPr algn="ctr" fontAlgn="ctr"/>
                      <a:r>
                        <a:rPr lang="en-US" sz="700" b="0" i="0" u="none" strike="noStrike">
                          <a:solidFill>
                            <a:srgbClr val="000000"/>
                          </a:solidFill>
                          <a:effectLst/>
                          <a:latin typeface="Calibri" panose="020F0502020204030204" pitchFamily="34" charset="0"/>
                        </a:rPr>
                        <a:t> </a:t>
                      </a:r>
                    </a:p>
                  </a:txBody>
                  <a:tcPr marL="4697" marR="4697" marT="4697" marB="0" anchor="ctr">
                    <a:lnL>
                      <a:noFill/>
                    </a:lnL>
                    <a:lnR>
                      <a:noFill/>
                    </a:lnR>
                    <a:lnT>
                      <a:noFill/>
                    </a:lnT>
                    <a:lnB>
                      <a:noFill/>
                    </a:lnB>
                    <a:solidFill>
                      <a:srgbClr val="DDEBF7"/>
                    </a:solidFill>
                  </a:tcPr>
                </a:tc>
                <a:tc>
                  <a:txBody>
                    <a:bodyPr/>
                    <a:lstStyle/>
                    <a:p>
                      <a:pPr algn="ctr" fontAlgn="ctr"/>
                      <a:r>
                        <a:rPr lang="en-US" sz="700" b="0" i="0" u="none" strike="noStrike">
                          <a:solidFill>
                            <a:srgbClr val="000000"/>
                          </a:solidFill>
                          <a:effectLst/>
                          <a:latin typeface="Calibri" panose="020F0502020204030204" pitchFamily="34" charset="0"/>
                        </a:rPr>
                        <a:t> </a:t>
                      </a:r>
                    </a:p>
                  </a:txBody>
                  <a:tcPr marL="4697" marR="4697" marT="4697" marB="0" anchor="ctr">
                    <a:lnL>
                      <a:noFill/>
                    </a:lnL>
                    <a:lnR>
                      <a:noFill/>
                    </a:lnR>
                    <a:lnT>
                      <a:noFill/>
                    </a:lnT>
                    <a:lnB>
                      <a:noFill/>
                    </a:lnB>
                    <a:solidFill>
                      <a:srgbClr val="DDEBF7"/>
                    </a:solidFill>
                  </a:tcPr>
                </a:tc>
                <a:tc>
                  <a:txBody>
                    <a:bodyPr/>
                    <a:lstStyle/>
                    <a:p>
                      <a:pPr algn="ctr" fontAlgn="ctr"/>
                      <a:r>
                        <a:rPr lang="en-US" sz="700" b="0" i="0" u="none" strike="noStrike">
                          <a:solidFill>
                            <a:srgbClr val="000000"/>
                          </a:solidFill>
                          <a:effectLst/>
                          <a:latin typeface="Calibri" panose="020F0502020204030204" pitchFamily="34" charset="0"/>
                        </a:rPr>
                        <a:t> </a:t>
                      </a:r>
                    </a:p>
                  </a:txBody>
                  <a:tcPr marL="4697" marR="4697" marT="4697" marB="0" anchor="ctr">
                    <a:lnL>
                      <a:noFill/>
                    </a:lnL>
                    <a:lnR>
                      <a:noFill/>
                    </a:lnR>
                    <a:lnT>
                      <a:noFill/>
                    </a:lnT>
                    <a:lnB>
                      <a:noFill/>
                    </a:lnB>
                    <a:solidFill>
                      <a:srgbClr val="DDEBF7"/>
                    </a:solidFill>
                  </a:tcPr>
                </a:tc>
                <a:tc>
                  <a:txBody>
                    <a:bodyPr/>
                    <a:lstStyle/>
                    <a:p>
                      <a:pPr algn="ctr" fontAlgn="ctr"/>
                      <a:r>
                        <a:rPr lang="en-US" sz="700" b="0" i="0" u="none" strike="noStrike">
                          <a:solidFill>
                            <a:srgbClr val="000000"/>
                          </a:solidFill>
                          <a:effectLst/>
                          <a:latin typeface="Calibri" panose="020F0502020204030204" pitchFamily="34" charset="0"/>
                        </a:rPr>
                        <a:t> </a:t>
                      </a:r>
                    </a:p>
                  </a:txBody>
                  <a:tcPr marL="4697" marR="4697" marT="4697" marB="0" anchor="ctr">
                    <a:lnL>
                      <a:noFill/>
                    </a:lnL>
                    <a:lnR>
                      <a:noFill/>
                    </a:lnR>
                    <a:lnT w="6350" cap="flat" cmpd="sng" algn="ctr">
                      <a:solidFill>
                        <a:srgbClr val="000000"/>
                      </a:solidFill>
                      <a:prstDash val="solid"/>
                      <a:round/>
                      <a:headEnd type="none" w="med" len="med"/>
                      <a:tailEnd type="none" w="med" len="med"/>
                    </a:lnT>
                    <a:lnB>
                      <a:noFill/>
                    </a:lnB>
                    <a:solidFill>
                      <a:srgbClr val="DDEBF7"/>
                    </a:solidFill>
                  </a:tcPr>
                </a:tc>
                <a:tc>
                  <a:txBody>
                    <a:bodyPr/>
                    <a:lstStyle/>
                    <a:p>
                      <a:pPr algn="ctr" fontAlgn="ctr"/>
                      <a:r>
                        <a:rPr lang="en-US" sz="700" b="0" i="0" u="none" strike="noStrike">
                          <a:solidFill>
                            <a:srgbClr val="000000"/>
                          </a:solidFill>
                          <a:effectLst/>
                          <a:latin typeface="Calibri" panose="020F0502020204030204" pitchFamily="34" charset="0"/>
                        </a:rPr>
                        <a:t> </a:t>
                      </a:r>
                    </a:p>
                  </a:txBody>
                  <a:tcPr marL="4697" marR="4697" marT="4697" marB="0" anchor="ctr">
                    <a:lnL>
                      <a:noFill/>
                    </a:lnL>
                    <a:lnR>
                      <a:noFill/>
                    </a:lnR>
                    <a:lnT w="6350" cap="flat" cmpd="sng" algn="ctr">
                      <a:solidFill>
                        <a:srgbClr val="000000"/>
                      </a:solidFill>
                      <a:prstDash val="solid"/>
                      <a:round/>
                      <a:headEnd type="none" w="med" len="med"/>
                      <a:tailEnd type="none" w="med" len="med"/>
                    </a:lnT>
                    <a:lnB>
                      <a:noFill/>
                    </a:lnB>
                    <a:solidFill>
                      <a:srgbClr val="DDEBF7"/>
                    </a:solidFill>
                  </a:tcPr>
                </a:tc>
                <a:tc>
                  <a:txBody>
                    <a:bodyPr/>
                    <a:lstStyle/>
                    <a:p>
                      <a:pPr algn="ctr" fontAlgn="ctr"/>
                      <a:r>
                        <a:rPr lang="en-US" sz="700" b="0" i="0" u="none" strike="noStrike">
                          <a:solidFill>
                            <a:srgbClr val="000000"/>
                          </a:solidFill>
                          <a:effectLst/>
                          <a:latin typeface="Calibri" panose="020F0502020204030204" pitchFamily="34" charset="0"/>
                        </a:rPr>
                        <a:t> </a:t>
                      </a:r>
                    </a:p>
                  </a:txBody>
                  <a:tcPr marL="4697" marR="4697" marT="4697" marB="0" anchor="ctr">
                    <a:lnL>
                      <a:noFill/>
                    </a:lnL>
                    <a:lnR w="12700" cap="flat" cmpd="sng" algn="ctr">
                      <a:solidFill>
                        <a:srgbClr val="000000"/>
                      </a:solidFill>
                      <a:prstDash val="solid"/>
                      <a:round/>
                      <a:headEnd type="none" w="med" len="med"/>
                      <a:tailEnd type="none" w="med" len="med"/>
                    </a:lnR>
                    <a:lnT>
                      <a:noFill/>
                    </a:lnT>
                    <a:lnB>
                      <a:noFill/>
                    </a:lnB>
                    <a:solidFill>
                      <a:srgbClr val="DDEBF7"/>
                    </a:solidFill>
                  </a:tcPr>
                </a:tc>
                <a:extLst>
                  <a:ext uri="{0D108BD9-81ED-4DB2-BD59-A6C34878D82A}">
                    <a16:rowId xmlns:a16="http://schemas.microsoft.com/office/drawing/2014/main" val="134481902"/>
                  </a:ext>
                </a:extLst>
              </a:tr>
              <a:tr h="401293">
                <a:tc>
                  <a:txBody>
                    <a:bodyPr/>
                    <a:lstStyle/>
                    <a:p>
                      <a:pPr algn="ctr" fontAlgn="ctr"/>
                      <a:r>
                        <a:rPr lang="en-US" sz="700" b="1" i="0" u="none" strike="noStrike">
                          <a:solidFill>
                            <a:srgbClr val="000000"/>
                          </a:solidFill>
                          <a:effectLst/>
                          <a:latin typeface="Calibri" panose="020F0502020204030204" pitchFamily="34" charset="0"/>
                        </a:rPr>
                        <a:t>Digitizer Stylus, short</a:t>
                      </a:r>
                    </a:p>
                  </a:txBody>
                  <a:tcPr marL="4697" marR="4697" marT="4697"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Tablet yes, hard handle no</a:t>
                      </a:r>
                    </a:p>
                  </a:txBody>
                  <a:tcPr marL="4697" marR="4697" marT="46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Y</a:t>
                      </a:r>
                    </a:p>
                  </a:txBody>
                  <a:tcPr marL="4697" marR="4697" marT="46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FF0000"/>
                          </a:solidFill>
                          <a:effectLst/>
                          <a:latin typeface="Calibri" panose="020F0502020204030204" pitchFamily="34" charset="0"/>
                        </a:rPr>
                        <a:t>N</a:t>
                      </a:r>
                    </a:p>
                  </a:txBody>
                  <a:tcPr marL="4697" marR="4697" marT="46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 </a:t>
                      </a:r>
                    </a:p>
                  </a:txBody>
                  <a:tcPr marL="4697" marR="4697" marT="4697" marB="0" anchor="ctr">
                    <a:lnL w="6350" cap="flat" cmpd="sng" algn="ctr">
                      <a:solidFill>
                        <a:srgbClr val="000000"/>
                      </a:solidFill>
                      <a:prstDash val="solid"/>
                      <a:round/>
                      <a:headEnd type="none" w="med" len="med"/>
                      <a:tailEnd type="none" w="med" len="med"/>
                    </a:lnL>
                    <a:lnR>
                      <a:noFill/>
                    </a:lnR>
                    <a:lnT>
                      <a:noFill/>
                    </a:lnT>
                    <a:lnB>
                      <a:noFill/>
                    </a:lnB>
                    <a:solidFill>
                      <a:srgbClr val="DDEBF7"/>
                    </a:solidFill>
                  </a:tcPr>
                </a:tc>
                <a:tc>
                  <a:txBody>
                    <a:bodyPr/>
                    <a:lstStyle/>
                    <a:p>
                      <a:pPr algn="ctr" fontAlgn="ctr"/>
                      <a:r>
                        <a:rPr lang="en-US" sz="700" b="0" i="0" u="none" strike="noStrike">
                          <a:solidFill>
                            <a:srgbClr val="000000"/>
                          </a:solidFill>
                          <a:effectLst/>
                          <a:latin typeface="Calibri" panose="020F0502020204030204" pitchFamily="34" charset="0"/>
                        </a:rPr>
                        <a:t> </a:t>
                      </a:r>
                    </a:p>
                  </a:txBody>
                  <a:tcPr marL="4697" marR="4697" marT="4697" marB="0" anchor="ctr">
                    <a:lnL>
                      <a:noFill/>
                    </a:lnL>
                    <a:lnR>
                      <a:noFill/>
                    </a:lnR>
                    <a:lnT>
                      <a:noFill/>
                    </a:lnT>
                    <a:lnB>
                      <a:noFill/>
                    </a:lnB>
                    <a:solidFill>
                      <a:srgbClr val="DDEBF7"/>
                    </a:solidFill>
                  </a:tcPr>
                </a:tc>
                <a:tc>
                  <a:txBody>
                    <a:bodyPr/>
                    <a:lstStyle/>
                    <a:p>
                      <a:pPr algn="ctr" fontAlgn="ctr"/>
                      <a:r>
                        <a:rPr lang="en-US" sz="700" b="0" i="0" u="none" strike="noStrike">
                          <a:solidFill>
                            <a:srgbClr val="000000"/>
                          </a:solidFill>
                          <a:effectLst/>
                          <a:latin typeface="Calibri" panose="020F0502020204030204" pitchFamily="34" charset="0"/>
                        </a:rPr>
                        <a:t> </a:t>
                      </a:r>
                    </a:p>
                  </a:txBody>
                  <a:tcPr marL="4697" marR="4697" marT="4697" marB="0" anchor="ctr">
                    <a:lnL>
                      <a:noFill/>
                    </a:lnL>
                    <a:lnR>
                      <a:noFill/>
                    </a:lnR>
                    <a:lnT>
                      <a:noFill/>
                    </a:lnT>
                    <a:lnB>
                      <a:noFill/>
                    </a:lnB>
                    <a:solidFill>
                      <a:srgbClr val="DDEBF7"/>
                    </a:solidFill>
                  </a:tcPr>
                </a:tc>
                <a:tc>
                  <a:txBody>
                    <a:bodyPr/>
                    <a:lstStyle/>
                    <a:p>
                      <a:pPr algn="ctr" fontAlgn="ctr"/>
                      <a:r>
                        <a:rPr lang="en-US" sz="700" b="0" i="0" u="none" strike="noStrike">
                          <a:solidFill>
                            <a:srgbClr val="000000"/>
                          </a:solidFill>
                          <a:effectLst/>
                          <a:latin typeface="Calibri" panose="020F0502020204030204" pitchFamily="34" charset="0"/>
                        </a:rPr>
                        <a:t> </a:t>
                      </a:r>
                    </a:p>
                  </a:txBody>
                  <a:tcPr marL="4697" marR="4697" marT="4697" marB="0" anchor="ctr">
                    <a:lnL>
                      <a:noFill/>
                    </a:lnL>
                    <a:lnR>
                      <a:noFill/>
                    </a:lnR>
                    <a:lnT>
                      <a:noFill/>
                    </a:lnT>
                    <a:lnB>
                      <a:noFill/>
                    </a:lnB>
                    <a:solidFill>
                      <a:srgbClr val="DDEBF7"/>
                    </a:solidFill>
                  </a:tcPr>
                </a:tc>
                <a:tc>
                  <a:txBody>
                    <a:bodyPr/>
                    <a:lstStyle/>
                    <a:p>
                      <a:pPr algn="ctr" fontAlgn="ctr"/>
                      <a:r>
                        <a:rPr lang="en-US" sz="700" b="0" i="0" u="none" strike="noStrike">
                          <a:solidFill>
                            <a:srgbClr val="000000"/>
                          </a:solidFill>
                          <a:effectLst/>
                          <a:latin typeface="Calibri" panose="020F0502020204030204" pitchFamily="34" charset="0"/>
                        </a:rPr>
                        <a:t> </a:t>
                      </a:r>
                    </a:p>
                  </a:txBody>
                  <a:tcPr marL="4697" marR="4697" marT="4697" marB="0" anchor="ctr">
                    <a:lnL>
                      <a:noFill/>
                    </a:lnL>
                    <a:lnR>
                      <a:noFill/>
                    </a:lnR>
                    <a:lnT>
                      <a:noFill/>
                    </a:lnT>
                    <a:lnB>
                      <a:noFill/>
                    </a:lnB>
                    <a:solidFill>
                      <a:srgbClr val="DDEBF7"/>
                    </a:solidFill>
                  </a:tcPr>
                </a:tc>
                <a:tc>
                  <a:txBody>
                    <a:bodyPr/>
                    <a:lstStyle/>
                    <a:p>
                      <a:pPr algn="ctr" fontAlgn="ctr"/>
                      <a:r>
                        <a:rPr lang="en-US" sz="700" b="0" i="0" u="none" strike="noStrike">
                          <a:solidFill>
                            <a:srgbClr val="000000"/>
                          </a:solidFill>
                          <a:effectLst/>
                          <a:latin typeface="Calibri" panose="020F0502020204030204" pitchFamily="34" charset="0"/>
                        </a:rPr>
                        <a:t> </a:t>
                      </a:r>
                    </a:p>
                  </a:txBody>
                  <a:tcPr marL="4697" marR="4697" marT="4697" marB="0" anchor="ctr">
                    <a:lnL>
                      <a:noFill/>
                    </a:lnL>
                    <a:lnR>
                      <a:noFill/>
                    </a:lnR>
                    <a:lnT>
                      <a:noFill/>
                    </a:lnT>
                    <a:lnB>
                      <a:noFill/>
                    </a:lnB>
                    <a:solidFill>
                      <a:srgbClr val="DDEBF7"/>
                    </a:solidFill>
                  </a:tcPr>
                </a:tc>
                <a:tc>
                  <a:txBody>
                    <a:bodyPr/>
                    <a:lstStyle/>
                    <a:p>
                      <a:pPr algn="ctr" fontAlgn="ctr"/>
                      <a:r>
                        <a:rPr lang="en-US" sz="700" b="0" i="0" u="none" strike="noStrike">
                          <a:solidFill>
                            <a:srgbClr val="000000"/>
                          </a:solidFill>
                          <a:effectLst/>
                          <a:latin typeface="Calibri" panose="020F0502020204030204" pitchFamily="34" charset="0"/>
                        </a:rPr>
                        <a:t> </a:t>
                      </a:r>
                    </a:p>
                  </a:txBody>
                  <a:tcPr marL="4697" marR="4697" marT="4697" marB="0" anchor="ctr">
                    <a:lnL>
                      <a:noFill/>
                    </a:lnL>
                    <a:lnR>
                      <a:noFill/>
                    </a:lnR>
                    <a:lnT>
                      <a:noFill/>
                    </a:lnT>
                    <a:lnB>
                      <a:noFill/>
                    </a:lnB>
                    <a:solidFill>
                      <a:srgbClr val="DDEBF7"/>
                    </a:solidFill>
                  </a:tcPr>
                </a:tc>
                <a:tc>
                  <a:txBody>
                    <a:bodyPr/>
                    <a:lstStyle/>
                    <a:p>
                      <a:pPr algn="ctr" fontAlgn="ctr"/>
                      <a:r>
                        <a:rPr lang="en-US" sz="700" b="0" i="0" u="none" strike="noStrike">
                          <a:solidFill>
                            <a:srgbClr val="000000"/>
                          </a:solidFill>
                          <a:effectLst/>
                          <a:latin typeface="Calibri" panose="020F0502020204030204" pitchFamily="34" charset="0"/>
                        </a:rPr>
                        <a:t> </a:t>
                      </a:r>
                    </a:p>
                  </a:txBody>
                  <a:tcPr marL="4697" marR="4697" marT="4697" marB="0" anchor="ctr">
                    <a:lnL>
                      <a:noFill/>
                    </a:lnL>
                    <a:lnR>
                      <a:noFill/>
                    </a:lnR>
                    <a:lnT>
                      <a:noFill/>
                    </a:lnT>
                    <a:lnB>
                      <a:noFill/>
                    </a:lnB>
                    <a:solidFill>
                      <a:srgbClr val="DDEBF7"/>
                    </a:solidFill>
                  </a:tcPr>
                </a:tc>
                <a:tc>
                  <a:txBody>
                    <a:bodyPr/>
                    <a:lstStyle/>
                    <a:p>
                      <a:pPr algn="ctr" fontAlgn="ctr"/>
                      <a:r>
                        <a:rPr lang="en-US" sz="700" b="0" i="0" u="none" strike="noStrike">
                          <a:solidFill>
                            <a:srgbClr val="000000"/>
                          </a:solidFill>
                          <a:effectLst/>
                          <a:latin typeface="Calibri" panose="020F0502020204030204" pitchFamily="34" charset="0"/>
                        </a:rPr>
                        <a:t> </a:t>
                      </a:r>
                    </a:p>
                  </a:txBody>
                  <a:tcPr marL="4697" marR="4697" marT="4697" marB="0" anchor="ctr">
                    <a:lnL>
                      <a:noFill/>
                    </a:lnL>
                    <a:lnR>
                      <a:noFill/>
                    </a:lnR>
                    <a:lnT>
                      <a:noFill/>
                    </a:lnT>
                    <a:lnB>
                      <a:noFill/>
                    </a:lnB>
                    <a:solidFill>
                      <a:srgbClr val="DDEBF7"/>
                    </a:solidFill>
                  </a:tcPr>
                </a:tc>
                <a:tc>
                  <a:txBody>
                    <a:bodyPr/>
                    <a:lstStyle/>
                    <a:p>
                      <a:pPr algn="ctr" fontAlgn="ctr"/>
                      <a:r>
                        <a:rPr lang="en-US" sz="700" b="0" i="0" u="none" strike="noStrike">
                          <a:solidFill>
                            <a:srgbClr val="000000"/>
                          </a:solidFill>
                          <a:effectLst/>
                          <a:latin typeface="Calibri" panose="020F0502020204030204" pitchFamily="34" charset="0"/>
                        </a:rPr>
                        <a:t> </a:t>
                      </a:r>
                    </a:p>
                  </a:txBody>
                  <a:tcPr marL="4697" marR="4697" marT="4697" marB="0" anchor="ctr">
                    <a:lnL>
                      <a:noFill/>
                    </a:lnL>
                    <a:lnR>
                      <a:noFill/>
                    </a:lnR>
                    <a:lnT>
                      <a:noFill/>
                    </a:lnT>
                    <a:lnB>
                      <a:noFill/>
                    </a:lnB>
                    <a:solidFill>
                      <a:srgbClr val="DDEBF7"/>
                    </a:solidFill>
                  </a:tcPr>
                </a:tc>
                <a:tc>
                  <a:txBody>
                    <a:bodyPr/>
                    <a:lstStyle/>
                    <a:p>
                      <a:pPr algn="ctr" fontAlgn="ctr"/>
                      <a:r>
                        <a:rPr lang="en-US" sz="700" b="0" i="0" u="none" strike="noStrike">
                          <a:solidFill>
                            <a:srgbClr val="000000"/>
                          </a:solidFill>
                          <a:effectLst/>
                          <a:latin typeface="Calibri" panose="020F0502020204030204" pitchFamily="34" charset="0"/>
                        </a:rPr>
                        <a:t> </a:t>
                      </a:r>
                    </a:p>
                  </a:txBody>
                  <a:tcPr marL="4697" marR="4697" marT="4697" marB="0" anchor="ctr">
                    <a:lnL>
                      <a:noFill/>
                    </a:lnL>
                    <a:lnR>
                      <a:noFill/>
                    </a:lnR>
                    <a:lnT>
                      <a:noFill/>
                    </a:lnT>
                    <a:lnB>
                      <a:noFill/>
                    </a:lnB>
                    <a:solidFill>
                      <a:srgbClr val="DDEBF7"/>
                    </a:solidFill>
                  </a:tcPr>
                </a:tc>
                <a:tc>
                  <a:txBody>
                    <a:bodyPr/>
                    <a:lstStyle/>
                    <a:p>
                      <a:pPr algn="ctr" fontAlgn="ctr"/>
                      <a:r>
                        <a:rPr lang="en-US" sz="700" b="0" i="0" u="none" strike="noStrike">
                          <a:solidFill>
                            <a:srgbClr val="000000"/>
                          </a:solidFill>
                          <a:effectLst/>
                          <a:latin typeface="Calibri" panose="020F0502020204030204" pitchFamily="34" charset="0"/>
                        </a:rPr>
                        <a:t> </a:t>
                      </a:r>
                    </a:p>
                  </a:txBody>
                  <a:tcPr marL="4697" marR="4697" marT="4697" marB="0" anchor="ctr">
                    <a:lnL>
                      <a:noFill/>
                    </a:lnL>
                    <a:lnR>
                      <a:noFill/>
                    </a:lnR>
                    <a:lnT>
                      <a:noFill/>
                    </a:lnT>
                    <a:lnB>
                      <a:noFill/>
                    </a:lnB>
                    <a:solidFill>
                      <a:srgbClr val="DDEBF7"/>
                    </a:solidFill>
                  </a:tcPr>
                </a:tc>
                <a:tc>
                  <a:txBody>
                    <a:bodyPr/>
                    <a:lstStyle/>
                    <a:p>
                      <a:pPr algn="ctr" fontAlgn="ctr"/>
                      <a:r>
                        <a:rPr lang="en-US" sz="700" b="0" i="0" u="none" strike="noStrike">
                          <a:solidFill>
                            <a:srgbClr val="000000"/>
                          </a:solidFill>
                          <a:effectLst/>
                          <a:latin typeface="Calibri" panose="020F0502020204030204" pitchFamily="34" charset="0"/>
                        </a:rPr>
                        <a:t> </a:t>
                      </a:r>
                    </a:p>
                  </a:txBody>
                  <a:tcPr marL="4697" marR="4697" marT="4697" marB="0" anchor="ctr">
                    <a:lnL>
                      <a:noFill/>
                    </a:lnL>
                    <a:lnR>
                      <a:noFill/>
                    </a:lnR>
                    <a:lnT>
                      <a:noFill/>
                    </a:lnT>
                    <a:lnB>
                      <a:noFill/>
                    </a:lnB>
                    <a:solidFill>
                      <a:srgbClr val="DDEBF7"/>
                    </a:solidFill>
                  </a:tcPr>
                </a:tc>
                <a:tc>
                  <a:txBody>
                    <a:bodyPr/>
                    <a:lstStyle/>
                    <a:p>
                      <a:pPr algn="ctr" fontAlgn="ctr"/>
                      <a:r>
                        <a:rPr lang="en-US" sz="700" b="0" i="0" u="none" strike="noStrike">
                          <a:solidFill>
                            <a:srgbClr val="000000"/>
                          </a:solidFill>
                          <a:effectLst/>
                          <a:latin typeface="Calibri" panose="020F0502020204030204" pitchFamily="34" charset="0"/>
                        </a:rPr>
                        <a:t> </a:t>
                      </a:r>
                    </a:p>
                  </a:txBody>
                  <a:tcPr marL="4697" marR="4697" marT="4697" marB="0" anchor="ctr">
                    <a:lnL>
                      <a:noFill/>
                    </a:lnL>
                    <a:lnR w="12700" cap="flat" cmpd="sng" algn="ctr">
                      <a:solidFill>
                        <a:srgbClr val="000000"/>
                      </a:solidFill>
                      <a:prstDash val="solid"/>
                      <a:round/>
                      <a:headEnd type="none" w="med" len="med"/>
                      <a:tailEnd type="none" w="med" len="med"/>
                    </a:lnR>
                    <a:lnT>
                      <a:noFill/>
                    </a:lnT>
                    <a:lnB>
                      <a:noFill/>
                    </a:lnB>
                    <a:solidFill>
                      <a:srgbClr val="DDEBF7"/>
                    </a:solidFill>
                  </a:tcPr>
                </a:tc>
                <a:extLst>
                  <a:ext uri="{0D108BD9-81ED-4DB2-BD59-A6C34878D82A}">
                    <a16:rowId xmlns:a16="http://schemas.microsoft.com/office/drawing/2014/main" val="2832732549"/>
                  </a:ext>
                </a:extLst>
              </a:tr>
              <a:tr h="140452">
                <a:tc>
                  <a:txBody>
                    <a:bodyPr/>
                    <a:lstStyle/>
                    <a:p>
                      <a:pPr algn="ctr" fontAlgn="ctr"/>
                      <a:r>
                        <a:rPr lang="en-US" sz="700" b="1" i="0" u="none" strike="noStrike">
                          <a:solidFill>
                            <a:srgbClr val="000000"/>
                          </a:solidFill>
                          <a:effectLst/>
                          <a:latin typeface="Calibri" panose="020F0502020204030204" pitchFamily="34" charset="0"/>
                        </a:rPr>
                        <a:t>E-Pen, long</a:t>
                      </a:r>
                    </a:p>
                  </a:txBody>
                  <a:tcPr marL="4697" marR="4697" marT="4697"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FF0000"/>
                          </a:solidFill>
                          <a:effectLst/>
                          <a:latin typeface="Calibri" panose="020F0502020204030204" pitchFamily="34" charset="0"/>
                        </a:rPr>
                        <a:t>N</a:t>
                      </a:r>
                    </a:p>
                  </a:txBody>
                  <a:tcPr marL="4697" marR="4697" marT="46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Y, Note 5</a:t>
                      </a:r>
                    </a:p>
                  </a:txBody>
                  <a:tcPr marL="4697" marR="4697" marT="46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Y</a:t>
                      </a:r>
                    </a:p>
                  </a:txBody>
                  <a:tcPr marL="4697" marR="4697" marT="46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 </a:t>
                      </a:r>
                    </a:p>
                  </a:txBody>
                  <a:tcPr marL="4697" marR="4697" marT="4697" marB="0" anchor="ctr">
                    <a:lnL w="635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700" b="0" i="0" u="none" strike="noStrike">
                          <a:solidFill>
                            <a:srgbClr val="000000"/>
                          </a:solidFill>
                          <a:effectLst/>
                          <a:latin typeface="Calibri" panose="020F0502020204030204" pitchFamily="34" charset="0"/>
                        </a:rPr>
                        <a:t> </a:t>
                      </a:r>
                    </a:p>
                  </a:txBody>
                  <a:tcPr marL="4697" marR="4697" marT="4697" marB="0" anchor="ctr">
                    <a:lnL>
                      <a:noFill/>
                    </a:lnL>
                    <a:lnR>
                      <a:noFill/>
                    </a:lnR>
                    <a:lnT>
                      <a:noFill/>
                    </a:lnT>
                    <a:lnB w="1270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700" b="0" i="0" u="none" strike="noStrike">
                          <a:solidFill>
                            <a:srgbClr val="000000"/>
                          </a:solidFill>
                          <a:effectLst/>
                          <a:latin typeface="Calibri" panose="020F0502020204030204" pitchFamily="34" charset="0"/>
                        </a:rPr>
                        <a:t> </a:t>
                      </a:r>
                    </a:p>
                  </a:txBody>
                  <a:tcPr marL="4697" marR="4697" marT="4697" marB="0" anchor="ctr">
                    <a:lnL>
                      <a:noFill/>
                    </a:lnL>
                    <a:lnR>
                      <a:noFill/>
                    </a:lnR>
                    <a:lnT>
                      <a:noFill/>
                    </a:lnT>
                    <a:lnB w="1270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700" b="0" i="0" u="none" strike="noStrike">
                          <a:solidFill>
                            <a:srgbClr val="000000"/>
                          </a:solidFill>
                          <a:effectLst/>
                          <a:latin typeface="Calibri" panose="020F0502020204030204" pitchFamily="34" charset="0"/>
                        </a:rPr>
                        <a:t> </a:t>
                      </a:r>
                    </a:p>
                  </a:txBody>
                  <a:tcPr marL="4697" marR="4697" marT="4697" marB="0" anchor="ctr">
                    <a:lnL>
                      <a:noFill/>
                    </a:lnL>
                    <a:lnR>
                      <a:noFill/>
                    </a:lnR>
                    <a:lnT>
                      <a:noFill/>
                    </a:lnT>
                    <a:lnB w="1270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700" b="0" i="0" u="none" strike="noStrike">
                          <a:solidFill>
                            <a:srgbClr val="000000"/>
                          </a:solidFill>
                          <a:effectLst/>
                          <a:latin typeface="Calibri" panose="020F0502020204030204" pitchFamily="34" charset="0"/>
                        </a:rPr>
                        <a:t> </a:t>
                      </a:r>
                    </a:p>
                  </a:txBody>
                  <a:tcPr marL="4697" marR="4697" marT="4697" marB="0" anchor="ctr">
                    <a:lnL>
                      <a:noFill/>
                    </a:lnL>
                    <a:lnR>
                      <a:noFill/>
                    </a:lnR>
                    <a:lnT>
                      <a:noFill/>
                    </a:lnT>
                    <a:lnB w="1270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700" b="0" i="0" u="none" strike="noStrike">
                          <a:solidFill>
                            <a:srgbClr val="000000"/>
                          </a:solidFill>
                          <a:effectLst/>
                          <a:latin typeface="Calibri" panose="020F0502020204030204" pitchFamily="34" charset="0"/>
                        </a:rPr>
                        <a:t> </a:t>
                      </a:r>
                    </a:p>
                  </a:txBody>
                  <a:tcPr marL="4697" marR="4697" marT="4697" marB="0" anchor="ctr">
                    <a:lnL>
                      <a:noFill/>
                    </a:lnL>
                    <a:lnR>
                      <a:noFill/>
                    </a:lnR>
                    <a:lnT>
                      <a:noFill/>
                    </a:lnT>
                    <a:lnB w="1270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700" b="0" i="0" u="none" strike="noStrike">
                          <a:solidFill>
                            <a:srgbClr val="000000"/>
                          </a:solidFill>
                          <a:effectLst/>
                          <a:latin typeface="Calibri" panose="020F0502020204030204" pitchFamily="34" charset="0"/>
                        </a:rPr>
                        <a:t> </a:t>
                      </a:r>
                    </a:p>
                  </a:txBody>
                  <a:tcPr marL="4697" marR="4697" marT="4697" marB="0" anchor="ctr">
                    <a:lnL>
                      <a:noFill/>
                    </a:lnL>
                    <a:lnR>
                      <a:noFill/>
                    </a:lnR>
                    <a:lnT>
                      <a:noFill/>
                    </a:lnT>
                    <a:lnB w="1270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700" b="0" i="0" u="none" strike="noStrike">
                          <a:solidFill>
                            <a:srgbClr val="000000"/>
                          </a:solidFill>
                          <a:effectLst/>
                          <a:latin typeface="Calibri" panose="020F0502020204030204" pitchFamily="34" charset="0"/>
                        </a:rPr>
                        <a:t> </a:t>
                      </a:r>
                    </a:p>
                  </a:txBody>
                  <a:tcPr marL="4697" marR="4697" marT="4697" marB="0" anchor="ctr">
                    <a:lnL>
                      <a:noFill/>
                    </a:lnL>
                    <a:lnR>
                      <a:noFill/>
                    </a:lnR>
                    <a:lnT>
                      <a:noFill/>
                    </a:lnT>
                    <a:lnB w="1270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700" b="0" i="0" u="none" strike="noStrike">
                          <a:solidFill>
                            <a:srgbClr val="000000"/>
                          </a:solidFill>
                          <a:effectLst/>
                          <a:latin typeface="Calibri" panose="020F0502020204030204" pitchFamily="34" charset="0"/>
                        </a:rPr>
                        <a:t> </a:t>
                      </a:r>
                    </a:p>
                  </a:txBody>
                  <a:tcPr marL="4697" marR="4697" marT="4697" marB="0" anchor="ctr">
                    <a:lnL>
                      <a:noFill/>
                    </a:lnL>
                    <a:lnR>
                      <a:noFill/>
                    </a:lnR>
                    <a:lnT>
                      <a:noFill/>
                    </a:lnT>
                    <a:lnB w="1270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700" b="0" i="0" u="none" strike="noStrike">
                          <a:solidFill>
                            <a:srgbClr val="000000"/>
                          </a:solidFill>
                          <a:effectLst/>
                          <a:latin typeface="Calibri" panose="020F0502020204030204" pitchFamily="34" charset="0"/>
                        </a:rPr>
                        <a:t> </a:t>
                      </a:r>
                    </a:p>
                  </a:txBody>
                  <a:tcPr marL="4697" marR="4697" marT="4697" marB="0" anchor="ctr">
                    <a:lnL>
                      <a:noFill/>
                    </a:lnL>
                    <a:lnR>
                      <a:noFill/>
                    </a:lnR>
                    <a:lnT>
                      <a:noFill/>
                    </a:lnT>
                    <a:lnB w="1270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700" b="0" i="0" u="none" strike="noStrike">
                          <a:solidFill>
                            <a:srgbClr val="000000"/>
                          </a:solidFill>
                          <a:effectLst/>
                          <a:latin typeface="Calibri" panose="020F0502020204030204" pitchFamily="34" charset="0"/>
                        </a:rPr>
                        <a:t> </a:t>
                      </a:r>
                    </a:p>
                  </a:txBody>
                  <a:tcPr marL="4697" marR="4697" marT="4697" marB="0" anchor="ctr">
                    <a:lnL>
                      <a:noFill/>
                    </a:lnL>
                    <a:lnR>
                      <a:noFill/>
                    </a:lnR>
                    <a:lnT>
                      <a:noFill/>
                    </a:lnT>
                    <a:lnB w="1270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700" b="0" i="0" u="none" strike="noStrike">
                          <a:solidFill>
                            <a:srgbClr val="000000"/>
                          </a:solidFill>
                          <a:effectLst/>
                          <a:latin typeface="Calibri" panose="020F0502020204030204" pitchFamily="34" charset="0"/>
                        </a:rPr>
                        <a:t> </a:t>
                      </a:r>
                    </a:p>
                  </a:txBody>
                  <a:tcPr marL="4697" marR="4697" marT="4697" marB="0" anchor="ctr">
                    <a:lnL>
                      <a:noFill/>
                    </a:lnL>
                    <a:lnR>
                      <a:noFill/>
                    </a:lnR>
                    <a:lnT>
                      <a:noFill/>
                    </a:lnT>
                    <a:lnB w="1270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700" b="0" i="0" u="none" strike="noStrike">
                          <a:solidFill>
                            <a:srgbClr val="000000"/>
                          </a:solidFill>
                          <a:effectLst/>
                          <a:latin typeface="Calibri" panose="020F0502020204030204" pitchFamily="34" charset="0"/>
                        </a:rPr>
                        <a:t> </a:t>
                      </a:r>
                    </a:p>
                  </a:txBody>
                  <a:tcPr marL="4697" marR="4697" marT="4697" marB="0" anchor="ctr">
                    <a:lnL>
                      <a:noFill/>
                    </a:lnL>
                    <a:lnR>
                      <a:noFill/>
                    </a:lnR>
                    <a:lnT>
                      <a:noFill/>
                    </a:lnT>
                    <a:lnB w="1270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700" b="0" i="0" u="none" strike="noStrike" dirty="0">
                          <a:solidFill>
                            <a:srgbClr val="000000"/>
                          </a:solidFill>
                          <a:effectLst/>
                          <a:latin typeface="Calibri" panose="020F0502020204030204" pitchFamily="34" charset="0"/>
                        </a:rPr>
                        <a:t> </a:t>
                      </a:r>
                    </a:p>
                  </a:txBody>
                  <a:tcPr marL="4697" marR="4697" marT="4697"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3455034375"/>
                  </a:ext>
                </a:extLst>
              </a:tr>
            </a:tbl>
          </a:graphicData>
        </a:graphic>
      </p:graphicFrame>
      <p:graphicFrame>
        <p:nvGraphicFramePr>
          <p:cNvPr id="6" name="Table 5">
            <a:extLst>
              <a:ext uri="{FF2B5EF4-FFF2-40B4-BE49-F238E27FC236}">
                <a16:creationId xmlns:a16="http://schemas.microsoft.com/office/drawing/2014/main" id="{3A3B37DC-1BA0-4539-9FEB-10921FC1349C}"/>
              </a:ext>
            </a:extLst>
          </p:cNvPr>
          <p:cNvGraphicFramePr>
            <a:graphicFrameLocks noGrp="1"/>
          </p:cNvGraphicFramePr>
          <p:nvPr/>
        </p:nvGraphicFramePr>
        <p:xfrm>
          <a:off x="3989536" y="4579384"/>
          <a:ext cx="3395459" cy="1930294"/>
        </p:xfrm>
        <a:graphic>
          <a:graphicData uri="http://schemas.openxmlformats.org/drawingml/2006/table">
            <a:tbl>
              <a:tblPr>
                <a:tableStyleId>{5C22544A-7EE6-4342-B048-85BDC9FD1C3A}</a:tableStyleId>
              </a:tblPr>
              <a:tblGrid>
                <a:gridCol w="3395459">
                  <a:extLst>
                    <a:ext uri="{9D8B030D-6E8A-4147-A177-3AD203B41FA5}">
                      <a16:colId xmlns:a16="http://schemas.microsoft.com/office/drawing/2014/main" val="3789657318"/>
                    </a:ext>
                  </a:extLst>
                </a:gridCol>
              </a:tblGrid>
              <a:tr h="143222">
                <a:tc>
                  <a:txBody>
                    <a:bodyPr/>
                    <a:lstStyle/>
                    <a:p>
                      <a:pPr algn="ctr" fontAlgn="ctr"/>
                      <a:r>
                        <a:rPr lang="en-US" sz="900" u="none" strike="noStrike">
                          <a:effectLst/>
                        </a:rPr>
                        <a:t>Notes:</a:t>
                      </a:r>
                      <a:endParaRPr lang="en-US" sz="900" b="0" i="0" u="none" strike="noStrike">
                        <a:solidFill>
                          <a:srgbClr val="000000"/>
                        </a:solidFill>
                        <a:effectLst/>
                        <a:latin typeface="Calibri" panose="020F0502020204030204" pitchFamily="34" charset="0"/>
                      </a:endParaRPr>
                    </a:p>
                  </a:txBody>
                  <a:tcPr marL="6097" marR="6097" marT="6097" marB="0" anchor="ctr"/>
                </a:tc>
                <a:extLst>
                  <a:ext uri="{0D108BD9-81ED-4DB2-BD59-A6C34878D82A}">
                    <a16:rowId xmlns:a16="http://schemas.microsoft.com/office/drawing/2014/main" val="3878548978"/>
                  </a:ext>
                </a:extLst>
              </a:tr>
              <a:tr h="432674">
                <a:tc>
                  <a:txBody>
                    <a:bodyPr/>
                    <a:lstStyle/>
                    <a:p>
                      <a:pPr algn="l" fontAlgn="t"/>
                      <a:r>
                        <a:rPr lang="en-US" sz="900" u="none" strike="noStrike" dirty="0">
                          <a:effectLst/>
                        </a:rPr>
                        <a:t>1. Must have Kickstand Battery Bracket for Extended battery</a:t>
                      </a:r>
                      <a:endParaRPr lang="en-US" sz="900" b="0" i="0" u="none" strike="noStrike" dirty="0">
                        <a:solidFill>
                          <a:srgbClr val="000000"/>
                        </a:solidFill>
                        <a:effectLst/>
                        <a:latin typeface="Calibri" panose="020F0502020204030204" pitchFamily="34" charset="0"/>
                      </a:endParaRPr>
                    </a:p>
                  </a:txBody>
                  <a:tcPr marL="6097" marR="6097" marT="6097" marB="0"/>
                </a:tc>
                <a:extLst>
                  <a:ext uri="{0D108BD9-81ED-4DB2-BD59-A6C34878D82A}">
                    <a16:rowId xmlns:a16="http://schemas.microsoft.com/office/drawing/2014/main" val="3971270188"/>
                  </a:ext>
                </a:extLst>
              </a:tr>
              <a:tr h="280346">
                <a:tc>
                  <a:txBody>
                    <a:bodyPr/>
                    <a:lstStyle/>
                    <a:p>
                      <a:pPr algn="l" fontAlgn="t"/>
                      <a:r>
                        <a:rPr lang="en-US" sz="900" u="none" strike="noStrike" dirty="0">
                          <a:effectLst/>
                        </a:rPr>
                        <a:t>2. Must have Kickstand Battery Bracket or Kickstrap with Keyboard</a:t>
                      </a:r>
                      <a:endParaRPr lang="en-US" sz="900" b="0" i="0" u="none" strike="noStrike" dirty="0">
                        <a:solidFill>
                          <a:srgbClr val="000000"/>
                        </a:solidFill>
                        <a:effectLst/>
                        <a:latin typeface="Calibri" panose="020F0502020204030204" pitchFamily="34" charset="0"/>
                      </a:endParaRPr>
                    </a:p>
                  </a:txBody>
                  <a:tcPr marL="6097" marR="6097" marT="6097" marB="0"/>
                </a:tc>
                <a:extLst>
                  <a:ext uri="{0D108BD9-81ED-4DB2-BD59-A6C34878D82A}">
                    <a16:rowId xmlns:a16="http://schemas.microsoft.com/office/drawing/2014/main" val="2832885979"/>
                  </a:ext>
                </a:extLst>
              </a:tr>
              <a:tr h="198382">
                <a:tc>
                  <a:txBody>
                    <a:bodyPr/>
                    <a:lstStyle/>
                    <a:p>
                      <a:pPr algn="l" fontAlgn="t"/>
                      <a:r>
                        <a:rPr lang="en-US" sz="900" u="none" strike="noStrike">
                          <a:effectLst/>
                        </a:rPr>
                        <a:t>3. Must remove keyboard before docking</a:t>
                      </a:r>
                      <a:endParaRPr lang="en-US" sz="900" b="0" i="0" u="none" strike="noStrike">
                        <a:solidFill>
                          <a:srgbClr val="000000"/>
                        </a:solidFill>
                        <a:effectLst/>
                        <a:latin typeface="Calibri" panose="020F0502020204030204" pitchFamily="34" charset="0"/>
                      </a:endParaRPr>
                    </a:p>
                  </a:txBody>
                  <a:tcPr marL="6097" marR="6097" marT="6097" marB="0"/>
                </a:tc>
                <a:extLst>
                  <a:ext uri="{0D108BD9-81ED-4DB2-BD59-A6C34878D82A}">
                    <a16:rowId xmlns:a16="http://schemas.microsoft.com/office/drawing/2014/main" val="3365620138"/>
                  </a:ext>
                </a:extLst>
              </a:tr>
              <a:tr h="280346">
                <a:tc>
                  <a:txBody>
                    <a:bodyPr/>
                    <a:lstStyle/>
                    <a:p>
                      <a:pPr algn="l" fontAlgn="t"/>
                      <a:r>
                        <a:rPr lang="en-US" sz="900" u="none" strike="noStrike">
                          <a:effectLst/>
                        </a:rPr>
                        <a:t>4. Must have Kickstand Battery Bracket or Kickstrap with true serial adapter</a:t>
                      </a:r>
                      <a:endParaRPr lang="en-US" sz="900" b="0" i="0" u="none" strike="noStrike">
                        <a:solidFill>
                          <a:srgbClr val="000000"/>
                        </a:solidFill>
                        <a:effectLst/>
                        <a:latin typeface="Calibri" panose="020F0502020204030204" pitchFamily="34" charset="0"/>
                      </a:endParaRPr>
                    </a:p>
                  </a:txBody>
                  <a:tcPr marL="6097" marR="6097" marT="6097" marB="0"/>
                </a:tc>
                <a:extLst>
                  <a:ext uri="{0D108BD9-81ED-4DB2-BD59-A6C34878D82A}">
                    <a16:rowId xmlns:a16="http://schemas.microsoft.com/office/drawing/2014/main" val="3893125801"/>
                  </a:ext>
                </a:extLst>
              </a:tr>
              <a:tr h="237613">
                <a:tc>
                  <a:txBody>
                    <a:bodyPr/>
                    <a:lstStyle/>
                    <a:p>
                      <a:pPr algn="l" fontAlgn="t"/>
                      <a:r>
                        <a:rPr lang="en-US" sz="900" u="none" strike="noStrike" dirty="0">
                          <a:effectLst/>
                        </a:rPr>
                        <a:t>5. Must have Top Handle or </a:t>
                      </a:r>
                      <a:r>
                        <a:rPr lang="en-US" sz="900" u="none" strike="noStrike" dirty="0" err="1">
                          <a:effectLst/>
                        </a:rPr>
                        <a:t>xPad</a:t>
                      </a:r>
                      <a:r>
                        <a:rPr lang="en-US" sz="900" u="none" strike="noStrike" dirty="0">
                          <a:effectLst/>
                        </a:rPr>
                        <a:t> to stow the long stylus or E-pen</a:t>
                      </a:r>
                      <a:endParaRPr lang="en-US" sz="900" b="0" i="0" u="none" strike="noStrike" dirty="0">
                        <a:solidFill>
                          <a:srgbClr val="000000"/>
                        </a:solidFill>
                        <a:effectLst/>
                        <a:latin typeface="Calibri" panose="020F0502020204030204" pitchFamily="34" charset="0"/>
                      </a:endParaRPr>
                    </a:p>
                  </a:txBody>
                  <a:tcPr marL="6097" marR="6097" marT="6097" marB="0"/>
                </a:tc>
                <a:extLst>
                  <a:ext uri="{0D108BD9-81ED-4DB2-BD59-A6C34878D82A}">
                    <a16:rowId xmlns:a16="http://schemas.microsoft.com/office/drawing/2014/main" val="3300993609"/>
                  </a:ext>
                </a:extLst>
              </a:tr>
              <a:tr h="159152">
                <a:tc>
                  <a:txBody>
                    <a:bodyPr/>
                    <a:lstStyle/>
                    <a:p>
                      <a:pPr algn="l" fontAlgn="t"/>
                      <a:r>
                        <a:rPr lang="en-US" sz="900" u="none" strike="noStrike">
                          <a:effectLst/>
                        </a:rPr>
                        <a:t>6. Must have Wacom digitizer in tablet</a:t>
                      </a:r>
                      <a:endParaRPr lang="en-US" sz="900" b="0" i="0" u="none" strike="noStrike">
                        <a:solidFill>
                          <a:srgbClr val="000000"/>
                        </a:solidFill>
                        <a:effectLst/>
                        <a:latin typeface="Calibri" panose="020F0502020204030204" pitchFamily="34" charset="0"/>
                      </a:endParaRPr>
                    </a:p>
                  </a:txBody>
                  <a:tcPr marL="6097" marR="6097" marT="6097" marB="0"/>
                </a:tc>
                <a:extLst>
                  <a:ext uri="{0D108BD9-81ED-4DB2-BD59-A6C34878D82A}">
                    <a16:rowId xmlns:a16="http://schemas.microsoft.com/office/drawing/2014/main" val="3376961252"/>
                  </a:ext>
                </a:extLst>
              </a:tr>
              <a:tr h="198382">
                <a:tc>
                  <a:txBody>
                    <a:bodyPr/>
                    <a:lstStyle/>
                    <a:p>
                      <a:pPr algn="l" fontAlgn="t"/>
                      <a:r>
                        <a:rPr lang="en-US" sz="900" u="none" strike="noStrike" dirty="0">
                          <a:effectLst/>
                        </a:rPr>
                        <a:t>7. Must have antenna pass through enabled tablet</a:t>
                      </a:r>
                      <a:endParaRPr lang="en-US" sz="900" b="0" i="0" u="none" strike="noStrike" dirty="0">
                        <a:solidFill>
                          <a:srgbClr val="000000"/>
                        </a:solidFill>
                        <a:effectLst/>
                        <a:latin typeface="Calibri" panose="020F0502020204030204" pitchFamily="34" charset="0"/>
                      </a:endParaRPr>
                    </a:p>
                  </a:txBody>
                  <a:tcPr marL="6097" marR="6097" marT="6097" marB="0"/>
                </a:tc>
                <a:extLst>
                  <a:ext uri="{0D108BD9-81ED-4DB2-BD59-A6C34878D82A}">
                    <a16:rowId xmlns:a16="http://schemas.microsoft.com/office/drawing/2014/main" val="2273012191"/>
                  </a:ext>
                </a:extLst>
              </a:tr>
            </a:tbl>
          </a:graphicData>
        </a:graphic>
      </p:graphicFrame>
      <p:sp>
        <p:nvSpPr>
          <p:cNvPr id="5" name="Rectangle 4">
            <a:extLst>
              <a:ext uri="{FF2B5EF4-FFF2-40B4-BE49-F238E27FC236}">
                <a16:creationId xmlns:a16="http://schemas.microsoft.com/office/drawing/2014/main" id="{13E9D257-E083-4359-9E3A-36B55796FD63}"/>
              </a:ext>
            </a:extLst>
          </p:cNvPr>
          <p:cNvSpPr/>
          <p:nvPr/>
        </p:nvSpPr>
        <p:spPr>
          <a:xfrm>
            <a:off x="157316" y="6473692"/>
            <a:ext cx="1641987" cy="3657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609493" algn="l" rtl="0" fontAlgn="base">
              <a:spcBef>
                <a:spcPct val="0"/>
              </a:spcBef>
              <a:spcAft>
                <a:spcPct val="0"/>
              </a:spcAft>
              <a:defRPr kern="1200">
                <a:solidFill>
                  <a:schemeClr val="lt1"/>
                </a:solidFill>
                <a:latin typeface="+mn-lt"/>
                <a:ea typeface="+mn-ea"/>
                <a:cs typeface="+mn-cs"/>
              </a:defRPr>
            </a:lvl2pPr>
            <a:lvl3pPr marL="1218987" algn="l" rtl="0" fontAlgn="base">
              <a:spcBef>
                <a:spcPct val="0"/>
              </a:spcBef>
              <a:spcAft>
                <a:spcPct val="0"/>
              </a:spcAft>
              <a:defRPr kern="1200">
                <a:solidFill>
                  <a:schemeClr val="lt1"/>
                </a:solidFill>
                <a:latin typeface="+mn-lt"/>
                <a:ea typeface="+mn-ea"/>
                <a:cs typeface="+mn-cs"/>
              </a:defRPr>
            </a:lvl3pPr>
            <a:lvl4pPr marL="1828480" algn="l" rtl="0" fontAlgn="base">
              <a:spcBef>
                <a:spcPct val="0"/>
              </a:spcBef>
              <a:spcAft>
                <a:spcPct val="0"/>
              </a:spcAft>
              <a:defRPr kern="1200">
                <a:solidFill>
                  <a:schemeClr val="lt1"/>
                </a:solidFill>
                <a:latin typeface="+mn-lt"/>
                <a:ea typeface="+mn-ea"/>
                <a:cs typeface="+mn-cs"/>
              </a:defRPr>
            </a:lvl4pPr>
            <a:lvl5pPr marL="2437973" algn="l" rtl="0" fontAlgn="base">
              <a:spcBef>
                <a:spcPct val="0"/>
              </a:spcBef>
              <a:spcAft>
                <a:spcPct val="0"/>
              </a:spcAft>
              <a:defRPr kern="1200">
                <a:solidFill>
                  <a:schemeClr val="lt1"/>
                </a:solidFill>
                <a:latin typeface="+mn-lt"/>
                <a:ea typeface="+mn-ea"/>
                <a:cs typeface="+mn-cs"/>
              </a:defRPr>
            </a:lvl5pPr>
            <a:lvl6pPr marL="3047467" algn="l" defTabSz="1218987" rtl="0" eaLnBrk="1" latinLnBrk="0" hangingPunct="1">
              <a:defRPr kern="1200">
                <a:solidFill>
                  <a:schemeClr val="lt1"/>
                </a:solidFill>
                <a:latin typeface="+mn-lt"/>
                <a:ea typeface="+mn-ea"/>
                <a:cs typeface="+mn-cs"/>
              </a:defRPr>
            </a:lvl6pPr>
            <a:lvl7pPr marL="3656960" algn="l" defTabSz="1218987" rtl="0" eaLnBrk="1" latinLnBrk="0" hangingPunct="1">
              <a:defRPr kern="1200">
                <a:solidFill>
                  <a:schemeClr val="lt1"/>
                </a:solidFill>
                <a:latin typeface="+mn-lt"/>
                <a:ea typeface="+mn-ea"/>
                <a:cs typeface="+mn-cs"/>
              </a:defRPr>
            </a:lvl7pPr>
            <a:lvl8pPr marL="4266453" algn="l" defTabSz="1218987" rtl="0" eaLnBrk="1" latinLnBrk="0" hangingPunct="1">
              <a:defRPr kern="1200">
                <a:solidFill>
                  <a:schemeClr val="lt1"/>
                </a:solidFill>
                <a:latin typeface="+mn-lt"/>
                <a:ea typeface="+mn-ea"/>
                <a:cs typeface="+mn-cs"/>
              </a:defRPr>
            </a:lvl8pPr>
            <a:lvl9pPr marL="4875947" algn="l" defTabSz="1218987" rtl="0" eaLnBrk="1" latinLnBrk="0" hangingPunct="1">
              <a:defRPr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423292683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Common Compatibility Issues	</a:t>
            </a:r>
          </a:p>
        </p:txBody>
      </p:sp>
      <p:sp>
        <p:nvSpPr>
          <p:cNvPr id="4" name="Text Placeholder 3">
            <a:extLst>
              <a:ext uri="{FF2B5EF4-FFF2-40B4-BE49-F238E27FC236}">
                <a16:creationId xmlns:a16="http://schemas.microsoft.com/office/drawing/2014/main" id="{BE3E79BB-A416-4BB5-87AE-2FBECB1929C3}"/>
              </a:ext>
            </a:extLst>
          </p:cNvPr>
          <p:cNvSpPr>
            <a:spLocks noGrp="1"/>
          </p:cNvSpPr>
          <p:nvPr>
            <p:ph type="body" sz="quarter" idx="11"/>
          </p:nvPr>
        </p:nvSpPr>
        <p:spPr>
          <a:xfrm>
            <a:off x="457199" y="1151467"/>
            <a:ext cx="11225790" cy="5706533"/>
          </a:xfrm>
        </p:spPr>
        <p:txBody>
          <a:bodyPr/>
          <a:lstStyle/>
          <a:p>
            <a:r>
              <a:rPr lang="en-US" sz="2000" dirty="0"/>
              <a:t>Pass Through antenna not compatible with:</a:t>
            </a:r>
          </a:p>
          <a:p>
            <a:pPr lvl="1"/>
            <a:r>
              <a:rPr lang="en-US" sz="1800" dirty="0"/>
              <a:t>Extended battery bracket, Kickstand</a:t>
            </a:r>
          </a:p>
          <a:p>
            <a:pPr lvl="1"/>
            <a:r>
              <a:rPr lang="en-US" sz="1800" dirty="0" err="1"/>
              <a:t>KickStrap</a:t>
            </a:r>
            <a:endParaRPr lang="en-US" sz="1800" dirty="0"/>
          </a:p>
          <a:p>
            <a:pPr lvl="1"/>
            <a:r>
              <a:rPr lang="en-US" sz="1800" dirty="0"/>
              <a:t>True Serial module</a:t>
            </a:r>
          </a:p>
          <a:p>
            <a:pPr lvl="1"/>
            <a:r>
              <a:rPr lang="en-US" sz="1800" dirty="0"/>
              <a:t>Extended battery</a:t>
            </a:r>
          </a:p>
          <a:p>
            <a:pPr lvl="1"/>
            <a:endParaRPr lang="en-US" sz="1800" dirty="0"/>
          </a:p>
          <a:p>
            <a:r>
              <a:rPr lang="en-US" sz="2000" dirty="0"/>
              <a:t>XBOOK includes the </a:t>
            </a:r>
            <a:r>
              <a:rPr lang="en-US" sz="2000" dirty="0" err="1"/>
              <a:t>KickStrap</a:t>
            </a:r>
            <a:endParaRPr lang="en-US" sz="2000" dirty="0"/>
          </a:p>
          <a:p>
            <a:pPr lvl="1"/>
            <a:r>
              <a:rPr lang="en-US" sz="1800" dirty="0"/>
              <a:t>No </a:t>
            </a:r>
            <a:r>
              <a:rPr lang="en-US" sz="1800" dirty="0" err="1"/>
              <a:t>KickStands</a:t>
            </a:r>
            <a:endParaRPr lang="en-US" sz="1800" dirty="0"/>
          </a:p>
          <a:p>
            <a:pPr lvl="1"/>
            <a:r>
              <a:rPr lang="en-US" sz="1800" dirty="0"/>
              <a:t>No extended battery option</a:t>
            </a:r>
          </a:p>
          <a:p>
            <a:pPr lvl="1"/>
            <a:r>
              <a:rPr lang="en-US" sz="1800" dirty="0"/>
              <a:t>No pass through antenna</a:t>
            </a:r>
          </a:p>
          <a:p>
            <a:pPr lvl="1"/>
            <a:endParaRPr lang="en-US" sz="1800" dirty="0"/>
          </a:p>
          <a:p>
            <a:r>
              <a:rPr lang="en-US" sz="2000" dirty="0"/>
              <a:t>XSLATE, XBOOK have a short pen garage only</a:t>
            </a:r>
          </a:p>
          <a:p>
            <a:pPr lvl="1"/>
            <a:r>
              <a:rPr lang="en-US" sz="1800" dirty="0"/>
              <a:t>Soft handle required for long pens</a:t>
            </a:r>
          </a:p>
          <a:p>
            <a:endParaRPr lang="en-US" dirty="0"/>
          </a:p>
        </p:txBody>
      </p:sp>
      <p:sp>
        <p:nvSpPr>
          <p:cNvPr id="5" name="Rectangle 4">
            <a:extLst>
              <a:ext uri="{FF2B5EF4-FFF2-40B4-BE49-F238E27FC236}">
                <a16:creationId xmlns:a16="http://schemas.microsoft.com/office/drawing/2014/main" id="{45795954-C401-439E-B9FD-70FB17768BA0}"/>
              </a:ext>
            </a:extLst>
          </p:cNvPr>
          <p:cNvSpPr/>
          <p:nvPr/>
        </p:nvSpPr>
        <p:spPr>
          <a:xfrm>
            <a:off x="157316" y="6473692"/>
            <a:ext cx="3215148" cy="3657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609493" algn="l" rtl="0" fontAlgn="base">
              <a:spcBef>
                <a:spcPct val="0"/>
              </a:spcBef>
              <a:spcAft>
                <a:spcPct val="0"/>
              </a:spcAft>
              <a:defRPr kern="1200">
                <a:solidFill>
                  <a:schemeClr val="lt1"/>
                </a:solidFill>
                <a:latin typeface="+mn-lt"/>
                <a:ea typeface="+mn-ea"/>
                <a:cs typeface="+mn-cs"/>
              </a:defRPr>
            </a:lvl2pPr>
            <a:lvl3pPr marL="1218987" algn="l" rtl="0" fontAlgn="base">
              <a:spcBef>
                <a:spcPct val="0"/>
              </a:spcBef>
              <a:spcAft>
                <a:spcPct val="0"/>
              </a:spcAft>
              <a:defRPr kern="1200">
                <a:solidFill>
                  <a:schemeClr val="lt1"/>
                </a:solidFill>
                <a:latin typeface="+mn-lt"/>
                <a:ea typeface="+mn-ea"/>
                <a:cs typeface="+mn-cs"/>
              </a:defRPr>
            </a:lvl3pPr>
            <a:lvl4pPr marL="1828480" algn="l" rtl="0" fontAlgn="base">
              <a:spcBef>
                <a:spcPct val="0"/>
              </a:spcBef>
              <a:spcAft>
                <a:spcPct val="0"/>
              </a:spcAft>
              <a:defRPr kern="1200">
                <a:solidFill>
                  <a:schemeClr val="lt1"/>
                </a:solidFill>
                <a:latin typeface="+mn-lt"/>
                <a:ea typeface="+mn-ea"/>
                <a:cs typeface="+mn-cs"/>
              </a:defRPr>
            </a:lvl4pPr>
            <a:lvl5pPr marL="2437973" algn="l" rtl="0" fontAlgn="base">
              <a:spcBef>
                <a:spcPct val="0"/>
              </a:spcBef>
              <a:spcAft>
                <a:spcPct val="0"/>
              </a:spcAft>
              <a:defRPr kern="1200">
                <a:solidFill>
                  <a:schemeClr val="lt1"/>
                </a:solidFill>
                <a:latin typeface="+mn-lt"/>
                <a:ea typeface="+mn-ea"/>
                <a:cs typeface="+mn-cs"/>
              </a:defRPr>
            </a:lvl5pPr>
            <a:lvl6pPr marL="3047467" algn="l" defTabSz="1218987" rtl="0" eaLnBrk="1" latinLnBrk="0" hangingPunct="1">
              <a:defRPr kern="1200">
                <a:solidFill>
                  <a:schemeClr val="lt1"/>
                </a:solidFill>
                <a:latin typeface="+mn-lt"/>
                <a:ea typeface="+mn-ea"/>
                <a:cs typeface="+mn-cs"/>
              </a:defRPr>
            </a:lvl6pPr>
            <a:lvl7pPr marL="3656960" algn="l" defTabSz="1218987" rtl="0" eaLnBrk="1" latinLnBrk="0" hangingPunct="1">
              <a:defRPr kern="1200">
                <a:solidFill>
                  <a:schemeClr val="lt1"/>
                </a:solidFill>
                <a:latin typeface="+mn-lt"/>
                <a:ea typeface="+mn-ea"/>
                <a:cs typeface="+mn-cs"/>
              </a:defRPr>
            </a:lvl7pPr>
            <a:lvl8pPr marL="4266453" algn="l" defTabSz="1218987" rtl="0" eaLnBrk="1" latinLnBrk="0" hangingPunct="1">
              <a:defRPr kern="1200">
                <a:solidFill>
                  <a:schemeClr val="lt1"/>
                </a:solidFill>
                <a:latin typeface="+mn-lt"/>
                <a:ea typeface="+mn-ea"/>
                <a:cs typeface="+mn-cs"/>
              </a:defRPr>
            </a:lvl8pPr>
            <a:lvl9pPr marL="4875947" algn="l" defTabSz="1218987" rtl="0" eaLnBrk="1" latinLnBrk="0" hangingPunct="1">
              <a:defRPr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186257171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dl.boxcloud.com/api/2.0/internal_files/298699587530/versions/314443343258/representations/jpg_paged_2048x2048/content/1.jpg?access_token=1!u4yShbypt3-JBLQtSNGexlQIzb0cpvV1x0Q9pIAGGaV0jbYmCLXVpFl2uT9uoEiRW5GVtwNRQ_Udl5xYDK-A9wsWPvE7w6MEY4WwC1rJDLtGchS8VbQUvAsbEeyIuYQxf_sfwncJ4T7goMlT8fP1RWrtnvM039IOYQq81s7lSps88zxmlJrD0-Rg3V6hMdh0IqgzTkmkin1dBduoJj4o5jbDb7M5aBD6G4UoFJEYTaF_3fWDQI11YLFgd15ATBcTNxtt34pySClzeFFiI1YB92lRdcNwm7IVp567rOxpu-7pLaxZb9xck-eFzgUSI8llpRSwU47BOg1C3Ktqr3QQAPqvtrM7az_6TLz8hitU8LsCdlPNiRRLp0Z7F1FAH2UjGmgAPxggNG7tbx-j9fFHtywK0xJ_A_YkyX04m6aoh1z7erymNnDi2lFDd538938u_s-251CUrkt69FceYu3raLCQ6e1sVH1z8SR3eLApOQzVAOb8GtbZxbcKsk9P&amp;box_client_name=box-content-preview&amp;box_client_version=1.48.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159052"/>
            <a:ext cx="4871613" cy="324694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21116" y="1541184"/>
            <a:ext cx="2171134" cy="2482682"/>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41754" y="1747999"/>
            <a:ext cx="3104341" cy="2069056"/>
          </a:xfrm>
          <a:prstGeom prst="rect">
            <a:avLst/>
          </a:prstGeom>
        </p:spPr>
      </p:pic>
      <p:sp>
        <p:nvSpPr>
          <p:cNvPr id="5" name="Title 4"/>
          <p:cNvSpPr>
            <a:spLocks noGrp="1"/>
          </p:cNvSpPr>
          <p:nvPr>
            <p:ph type="title"/>
          </p:nvPr>
        </p:nvSpPr>
        <p:spPr/>
        <p:txBody>
          <a:bodyPr/>
          <a:lstStyle/>
          <a:p>
            <a:r>
              <a:rPr lang="en-US" dirty="0"/>
              <a:t>Pass-through antenna compatibility conflicts</a:t>
            </a:r>
          </a:p>
        </p:txBody>
      </p:sp>
      <p:sp>
        <p:nvSpPr>
          <p:cNvPr id="7" name="TextBox 6"/>
          <p:cNvSpPr txBox="1"/>
          <p:nvPr/>
        </p:nvSpPr>
        <p:spPr>
          <a:xfrm>
            <a:off x="466806" y="4148941"/>
            <a:ext cx="3394070" cy="1476943"/>
          </a:xfrm>
          <a:prstGeom prst="rect">
            <a:avLst/>
          </a:prstGeom>
          <a:noFill/>
        </p:spPr>
        <p:txBody>
          <a:bodyPr wrap="square" rtlCol="0">
            <a:spAutoFit/>
          </a:bodyPr>
          <a:lstStyle/>
          <a:p>
            <a:r>
              <a:rPr lang="en-US" dirty="0">
                <a:solidFill>
                  <a:schemeClr val="accent1"/>
                </a:solidFill>
              </a:rPr>
              <a:t>XBOOK not compatible with</a:t>
            </a:r>
            <a:r>
              <a:rPr lang="en-US" dirty="0"/>
              <a:t>:</a:t>
            </a:r>
          </a:p>
          <a:p>
            <a:pPr marL="285664" indent="-285664">
              <a:buFont typeface="Arial" panose="020B0604020202020204" pitchFamily="34" charset="0"/>
              <a:buChar char="•"/>
            </a:pPr>
            <a:r>
              <a:rPr lang="en-US" dirty="0"/>
              <a:t>Extended battery</a:t>
            </a:r>
          </a:p>
          <a:p>
            <a:pPr marL="285664" indent="-285664">
              <a:buFont typeface="Arial" panose="020B0604020202020204" pitchFamily="34" charset="0"/>
              <a:buChar char="•"/>
            </a:pPr>
            <a:r>
              <a:rPr lang="en-US" dirty="0"/>
              <a:t>Kickstand</a:t>
            </a:r>
          </a:p>
          <a:p>
            <a:pPr marL="285664" indent="-285664">
              <a:buFont typeface="Arial" panose="020B0604020202020204" pitchFamily="34" charset="0"/>
              <a:buChar char="•"/>
            </a:pPr>
            <a:r>
              <a:rPr lang="en-US" dirty="0"/>
              <a:t>Pass through antenna</a:t>
            </a:r>
          </a:p>
          <a:p>
            <a:endParaRPr lang="en-US" dirty="0"/>
          </a:p>
        </p:txBody>
      </p:sp>
      <p:sp>
        <p:nvSpPr>
          <p:cNvPr id="9" name="TextBox 8"/>
          <p:cNvSpPr txBox="1"/>
          <p:nvPr/>
        </p:nvSpPr>
        <p:spPr>
          <a:xfrm>
            <a:off x="4747684" y="4148941"/>
            <a:ext cx="3083983" cy="1476943"/>
          </a:xfrm>
          <a:prstGeom prst="rect">
            <a:avLst/>
          </a:prstGeom>
          <a:noFill/>
        </p:spPr>
        <p:txBody>
          <a:bodyPr wrap="square" rtlCol="0">
            <a:spAutoFit/>
          </a:bodyPr>
          <a:lstStyle/>
          <a:p>
            <a:r>
              <a:rPr lang="en-US" dirty="0">
                <a:solidFill>
                  <a:schemeClr val="accent1"/>
                </a:solidFill>
              </a:rPr>
              <a:t>Extended Battery not compatible with</a:t>
            </a:r>
            <a:r>
              <a:rPr lang="en-US" dirty="0"/>
              <a:t>:</a:t>
            </a:r>
          </a:p>
          <a:p>
            <a:pPr marL="285664" indent="-285664">
              <a:buFont typeface="Arial" panose="020B0604020202020204" pitchFamily="34" charset="0"/>
              <a:buChar char="•"/>
            </a:pPr>
            <a:r>
              <a:rPr lang="en-US" dirty="0"/>
              <a:t>KickStrap</a:t>
            </a:r>
          </a:p>
          <a:p>
            <a:pPr marL="285664" indent="-285664">
              <a:buFont typeface="Arial" panose="020B0604020202020204" pitchFamily="34" charset="0"/>
              <a:buChar char="•"/>
            </a:pPr>
            <a:r>
              <a:rPr lang="en-US" dirty="0"/>
              <a:t>Pass Through Antenna</a:t>
            </a:r>
          </a:p>
          <a:p>
            <a:endParaRPr lang="en-US" dirty="0"/>
          </a:p>
        </p:txBody>
      </p:sp>
      <p:sp>
        <p:nvSpPr>
          <p:cNvPr id="10" name="TextBox 9"/>
          <p:cNvSpPr txBox="1"/>
          <p:nvPr/>
        </p:nvSpPr>
        <p:spPr>
          <a:xfrm>
            <a:off x="8619703" y="4148942"/>
            <a:ext cx="2801830" cy="2030796"/>
          </a:xfrm>
          <a:prstGeom prst="rect">
            <a:avLst/>
          </a:prstGeom>
          <a:noFill/>
        </p:spPr>
        <p:txBody>
          <a:bodyPr wrap="square" rtlCol="0">
            <a:spAutoFit/>
          </a:bodyPr>
          <a:lstStyle/>
          <a:p>
            <a:r>
              <a:rPr lang="en-US" dirty="0">
                <a:solidFill>
                  <a:schemeClr val="accent1"/>
                </a:solidFill>
              </a:rPr>
              <a:t>Serial Module not compatible with</a:t>
            </a:r>
            <a:r>
              <a:rPr lang="en-US" dirty="0"/>
              <a:t>:</a:t>
            </a:r>
          </a:p>
          <a:p>
            <a:pPr marL="285664" indent="-285664">
              <a:buFont typeface="Arial" panose="020B0604020202020204" pitchFamily="34" charset="0"/>
              <a:buChar char="•"/>
            </a:pPr>
            <a:r>
              <a:rPr lang="en-US" dirty="0"/>
              <a:t>Pass Through Antenna</a:t>
            </a:r>
          </a:p>
          <a:p>
            <a:endParaRPr lang="en-US" dirty="0"/>
          </a:p>
          <a:p>
            <a:r>
              <a:rPr lang="en-US" b="1" dirty="0"/>
              <a:t>Serial must have either</a:t>
            </a:r>
            <a:r>
              <a:rPr lang="en-US" dirty="0"/>
              <a:t>:</a:t>
            </a:r>
          </a:p>
          <a:p>
            <a:pPr marL="285664" indent="-285664">
              <a:buFont typeface="Arial" panose="020B0604020202020204" pitchFamily="34" charset="0"/>
              <a:buChar char="•"/>
            </a:pPr>
            <a:r>
              <a:rPr lang="en-US" dirty="0"/>
              <a:t>Kickstand or KickStrap</a:t>
            </a:r>
          </a:p>
          <a:p>
            <a:endParaRPr lang="en-US" dirty="0"/>
          </a:p>
        </p:txBody>
      </p:sp>
      <p:sp>
        <p:nvSpPr>
          <p:cNvPr id="11" name="Rectangle 10">
            <a:extLst>
              <a:ext uri="{FF2B5EF4-FFF2-40B4-BE49-F238E27FC236}">
                <a16:creationId xmlns:a16="http://schemas.microsoft.com/office/drawing/2014/main" id="{5E1698E6-3396-4727-8753-C32F66B159D5}"/>
              </a:ext>
            </a:extLst>
          </p:cNvPr>
          <p:cNvSpPr/>
          <p:nvPr/>
        </p:nvSpPr>
        <p:spPr>
          <a:xfrm>
            <a:off x="157316" y="6473692"/>
            <a:ext cx="3215148" cy="3657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609493" algn="l" rtl="0" fontAlgn="base">
              <a:spcBef>
                <a:spcPct val="0"/>
              </a:spcBef>
              <a:spcAft>
                <a:spcPct val="0"/>
              </a:spcAft>
              <a:defRPr kern="1200">
                <a:solidFill>
                  <a:schemeClr val="lt1"/>
                </a:solidFill>
                <a:latin typeface="+mn-lt"/>
                <a:ea typeface="+mn-ea"/>
                <a:cs typeface="+mn-cs"/>
              </a:defRPr>
            </a:lvl2pPr>
            <a:lvl3pPr marL="1218987" algn="l" rtl="0" fontAlgn="base">
              <a:spcBef>
                <a:spcPct val="0"/>
              </a:spcBef>
              <a:spcAft>
                <a:spcPct val="0"/>
              </a:spcAft>
              <a:defRPr kern="1200">
                <a:solidFill>
                  <a:schemeClr val="lt1"/>
                </a:solidFill>
                <a:latin typeface="+mn-lt"/>
                <a:ea typeface="+mn-ea"/>
                <a:cs typeface="+mn-cs"/>
              </a:defRPr>
            </a:lvl3pPr>
            <a:lvl4pPr marL="1828480" algn="l" rtl="0" fontAlgn="base">
              <a:spcBef>
                <a:spcPct val="0"/>
              </a:spcBef>
              <a:spcAft>
                <a:spcPct val="0"/>
              </a:spcAft>
              <a:defRPr kern="1200">
                <a:solidFill>
                  <a:schemeClr val="lt1"/>
                </a:solidFill>
                <a:latin typeface="+mn-lt"/>
                <a:ea typeface="+mn-ea"/>
                <a:cs typeface="+mn-cs"/>
              </a:defRPr>
            </a:lvl4pPr>
            <a:lvl5pPr marL="2437973" algn="l" rtl="0" fontAlgn="base">
              <a:spcBef>
                <a:spcPct val="0"/>
              </a:spcBef>
              <a:spcAft>
                <a:spcPct val="0"/>
              </a:spcAft>
              <a:defRPr kern="1200">
                <a:solidFill>
                  <a:schemeClr val="lt1"/>
                </a:solidFill>
                <a:latin typeface="+mn-lt"/>
                <a:ea typeface="+mn-ea"/>
                <a:cs typeface="+mn-cs"/>
              </a:defRPr>
            </a:lvl5pPr>
            <a:lvl6pPr marL="3047467" algn="l" defTabSz="1218987" rtl="0" eaLnBrk="1" latinLnBrk="0" hangingPunct="1">
              <a:defRPr kern="1200">
                <a:solidFill>
                  <a:schemeClr val="lt1"/>
                </a:solidFill>
                <a:latin typeface="+mn-lt"/>
                <a:ea typeface="+mn-ea"/>
                <a:cs typeface="+mn-cs"/>
              </a:defRPr>
            </a:lvl6pPr>
            <a:lvl7pPr marL="3656960" algn="l" defTabSz="1218987" rtl="0" eaLnBrk="1" latinLnBrk="0" hangingPunct="1">
              <a:defRPr kern="1200">
                <a:solidFill>
                  <a:schemeClr val="lt1"/>
                </a:solidFill>
                <a:latin typeface="+mn-lt"/>
                <a:ea typeface="+mn-ea"/>
                <a:cs typeface="+mn-cs"/>
              </a:defRPr>
            </a:lvl7pPr>
            <a:lvl8pPr marL="4266453" algn="l" defTabSz="1218987" rtl="0" eaLnBrk="1" latinLnBrk="0" hangingPunct="1">
              <a:defRPr kern="1200">
                <a:solidFill>
                  <a:schemeClr val="lt1"/>
                </a:solidFill>
                <a:latin typeface="+mn-lt"/>
                <a:ea typeface="+mn-ea"/>
                <a:cs typeface="+mn-cs"/>
              </a:defRPr>
            </a:lvl8pPr>
            <a:lvl9pPr marL="4875947" algn="l" defTabSz="1218987" rtl="0" eaLnBrk="1" latinLnBrk="0" hangingPunct="1">
              <a:defRPr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140518603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Common Compatibility Issues	</a:t>
            </a:r>
          </a:p>
        </p:txBody>
      </p:sp>
      <p:sp>
        <p:nvSpPr>
          <p:cNvPr id="4" name="Text Placeholder 3">
            <a:extLst>
              <a:ext uri="{FF2B5EF4-FFF2-40B4-BE49-F238E27FC236}">
                <a16:creationId xmlns:a16="http://schemas.microsoft.com/office/drawing/2014/main" id="{0DE91ADB-5849-4C79-A2FF-72B4D73CF299}"/>
              </a:ext>
            </a:extLst>
          </p:cNvPr>
          <p:cNvSpPr>
            <a:spLocks noGrp="1"/>
          </p:cNvSpPr>
          <p:nvPr>
            <p:ph type="body" sz="quarter" idx="11"/>
          </p:nvPr>
        </p:nvSpPr>
        <p:spPr>
          <a:xfrm>
            <a:off x="457199" y="1270000"/>
            <a:ext cx="11274552" cy="5317067"/>
          </a:xfrm>
        </p:spPr>
        <p:txBody>
          <a:bodyPr/>
          <a:lstStyle/>
          <a:p>
            <a:r>
              <a:rPr lang="en-US" sz="2000" dirty="0"/>
              <a:t>Active digitizer is only available on the 1000 nit View Anywhere display</a:t>
            </a:r>
          </a:p>
          <a:p>
            <a:r>
              <a:rPr lang="en-US" sz="2000" dirty="0"/>
              <a:t>Pen type is tied to the display and form factor</a:t>
            </a:r>
          </a:p>
          <a:p>
            <a:pPr lvl="1"/>
            <a:r>
              <a:rPr lang="en-US" sz="1800" dirty="0"/>
              <a:t>XSLATE / XBOOK 500 &amp; 1000 nit non active displays ship with short passive pen</a:t>
            </a:r>
          </a:p>
          <a:p>
            <a:pPr lvl="1"/>
            <a:r>
              <a:rPr lang="en-US" sz="1800" dirty="0"/>
              <a:t>XSLATE / XBOOK active 1000 nit display ships with short active pen</a:t>
            </a:r>
          </a:p>
          <a:p>
            <a:pPr lvl="1"/>
            <a:r>
              <a:rPr lang="en-US" sz="1800" dirty="0"/>
              <a:t>XPAD 500 and 1000 nit not active display ships with long E-Pen</a:t>
            </a:r>
          </a:p>
          <a:p>
            <a:pPr lvl="1"/>
            <a:r>
              <a:rPr lang="en-US" sz="1800" dirty="0"/>
              <a:t>XPAD active 1000 nit display ships with long active pen</a:t>
            </a:r>
          </a:p>
          <a:p>
            <a:r>
              <a:rPr lang="en-US" sz="2000" dirty="0" err="1"/>
              <a:t>xDIM</a:t>
            </a:r>
            <a:r>
              <a:rPr lang="en-US" sz="2000" dirty="0"/>
              <a:t> G3</a:t>
            </a:r>
          </a:p>
          <a:p>
            <a:pPr lvl="1"/>
            <a:r>
              <a:rPr lang="en-US" sz="1800" dirty="0"/>
              <a:t>Docking interface module generation 3</a:t>
            </a:r>
          </a:p>
          <a:p>
            <a:pPr lvl="1"/>
            <a:r>
              <a:rPr lang="en-US" sz="1800" dirty="0"/>
              <a:t>Same form factor as </a:t>
            </a:r>
            <a:r>
              <a:rPr lang="en-US" sz="1800" dirty="0" err="1"/>
              <a:t>xDIM</a:t>
            </a:r>
            <a:r>
              <a:rPr lang="en-US" sz="1800" dirty="0"/>
              <a:t> G2</a:t>
            </a:r>
          </a:p>
          <a:p>
            <a:pPr lvl="1"/>
            <a:r>
              <a:rPr lang="en-US" sz="1800" dirty="0"/>
              <a:t>Enables ports to be powered through tablet power, i.e. ports function after dock power is lost</a:t>
            </a:r>
          </a:p>
          <a:p>
            <a:pPr lvl="1"/>
            <a:r>
              <a:rPr lang="en-US" sz="1800" dirty="0"/>
              <a:t>Forward / backward compatible</a:t>
            </a:r>
          </a:p>
          <a:p>
            <a:endParaRPr lang="en-US" dirty="0"/>
          </a:p>
        </p:txBody>
      </p:sp>
      <p:sp>
        <p:nvSpPr>
          <p:cNvPr id="5" name="Rectangle 4">
            <a:extLst>
              <a:ext uri="{FF2B5EF4-FFF2-40B4-BE49-F238E27FC236}">
                <a16:creationId xmlns:a16="http://schemas.microsoft.com/office/drawing/2014/main" id="{F954E8F5-28C9-41BA-8055-E4D92C246171}"/>
              </a:ext>
            </a:extLst>
          </p:cNvPr>
          <p:cNvSpPr/>
          <p:nvPr/>
        </p:nvSpPr>
        <p:spPr>
          <a:xfrm>
            <a:off x="157316" y="6473692"/>
            <a:ext cx="3215148" cy="3657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609493" algn="l" rtl="0" fontAlgn="base">
              <a:spcBef>
                <a:spcPct val="0"/>
              </a:spcBef>
              <a:spcAft>
                <a:spcPct val="0"/>
              </a:spcAft>
              <a:defRPr kern="1200">
                <a:solidFill>
                  <a:schemeClr val="lt1"/>
                </a:solidFill>
                <a:latin typeface="+mn-lt"/>
                <a:ea typeface="+mn-ea"/>
                <a:cs typeface="+mn-cs"/>
              </a:defRPr>
            </a:lvl2pPr>
            <a:lvl3pPr marL="1218987" algn="l" rtl="0" fontAlgn="base">
              <a:spcBef>
                <a:spcPct val="0"/>
              </a:spcBef>
              <a:spcAft>
                <a:spcPct val="0"/>
              </a:spcAft>
              <a:defRPr kern="1200">
                <a:solidFill>
                  <a:schemeClr val="lt1"/>
                </a:solidFill>
                <a:latin typeface="+mn-lt"/>
                <a:ea typeface="+mn-ea"/>
                <a:cs typeface="+mn-cs"/>
              </a:defRPr>
            </a:lvl3pPr>
            <a:lvl4pPr marL="1828480" algn="l" rtl="0" fontAlgn="base">
              <a:spcBef>
                <a:spcPct val="0"/>
              </a:spcBef>
              <a:spcAft>
                <a:spcPct val="0"/>
              </a:spcAft>
              <a:defRPr kern="1200">
                <a:solidFill>
                  <a:schemeClr val="lt1"/>
                </a:solidFill>
                <a:latin typeface="+mn-lt"/>
                <a:ea typeface="+mn-ea"/>
                <a:cs typeface="+mn-cs"/>
              </a:defRPr>
            </a:lvl4pPr>
            <a:lvl5pPr marL="2437973" algn="l" rtl="0" fontAlgn="base">
              <a:spcBef>
                <a:spcPct val="0"/>
              </a:spcBef>
              <a:spcAft>
                <a:spcPct val="0"/>
              </a:spcAft>
              <a:defRPr kern="1200">
                <a:solidFill>
                  <a:schemeClr val="lt1"/>
                </a:solidFill>
                <a:latin typeface="+mn-lt"/>
                <a:ea typeface="+mn-ea"/>
                <a:cs typeface="+mn-cs"/>
              </a:defRPr>
            </a:lvl5pPr>
            <a:lvl6pPr marL="3047467" algn="l" defTabSz="1218987" rtl="0" eaLnBrk="1" latinLnBrk="0" hangingPunct="1">
              <a:defRPr kern="1200">
                <a:solidFill>
                  <a:schemeClr val="lt1"/>
                </a:solidFill>
                <a:latin typeface="+mn-lt"/>
                <a:ea typeface="+mn-ea"/>
                <a:cs typeface="+mn-cs"/>
              </a:defRPr>
            </a:lvl6pPr>
            <a:lvl7pPr marL="3656960" algn="l" defTabSz="1218987" rtl="0" eaLnBrk="1" latinLnBrk="0" hangingPunct="1">
              <a:defRPr kern="1200">
                <a:solidFill>
                  <a:schemeClr val="lt1"/>
                </a:solidFill>
                <a:latin typeface="+mn-lt"/>
                <a:ea typeface="+mn-ea"/>
                <a:cs typeface="+mn-cs"/>
              </a:defRPr>
            </a:lvl7pPr>
            <a:lvl8pPr marL="4266453" algn="l" defTabSz="1218987" rtl="0" eaLnBrk="1" latinLnBrk="0" hangingPunct="1">
              <a:defRPr kern="1200">
                <a:solidFill>
                  <a:schemeClr val="lt1"/>
                </a:solidFill>
                <a:latin typeface="+mn-lt"/>
                <a:ea typeface="+mn-ea"/>
                <a:cs typeface="+mn-cs"/>
              </a:defRPr>
            </a:lvl8pPr>
            <a:lvl9pPr marL="4875947" algn="l" defTabSz="1218987" rtl="0" eaLnBrk="1" latinLnBrk="0" hangingPunct="1">
              <a:defRPr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384700348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https://www.xploretech.com/site_imgs/uploads/L10/accessories/accessory-L10-long-active-pen-ETI-2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62306" y="1388587"/>
            <a:ext cx="2343297" cy="1640309"/>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s://www.xploretech.com/site_imgs/uploads/L10/accessories/accessory-L10-long-active-pen-2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188" y="1195267"/>
            <a:ext cx="2343296" cy="202695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843436" y="4307710"/>
            <a:ext cx="3501046" cy="830781"/>
          </a:xfrm>
          <a:prstGeom prst="rect">
            <a:avLst/>
          </a:prstGeom>
          <a:noFill/>
        </p:spPr>
        <p:txBody>
          <a:bodyPr wrap="square" rtlCol="0">
            <a:spAutoFit/>
          </a:bodyPr>
          <a:lstStyle/>
          <a:p>
            <a:r>
              <a:rPr lang="en-US" sz="1600" dirty="0">
                <a:solidFill>
                  <a:schemeClr val="accent1"/>
                </a:solidFill>
              </a:rPr>
              <a:t>440037 - Short Active Pen – Wacom</a:t>
            </a:r>
          </a:p>
          <a:p>
            <a:pPr marL="171399" indent="-171399">
              <a:buFont typeface="Arial" panose="020B0604020202020204" pitchFamily="34" charset="0"/>
              <a:buChar char="•"/>
            </a:pPr>
            <a:r>
              <a:rPr lang="en-US" sz="1600" dirty="0"/>
              <a:t>XSLATE or XBOOK with active View Anywhere 1000 nit</a:t>
            </a:r>
          </a:p>
        </p:txBody>
      </p:sp>
      <p:pic>
        <p:nvPicPr>
          <p:cNvPr id="2052" name="Picture 4" descr="https://www.xploretech.com/site_imgs/uploads/L10/accessories/accessory-L10-short-active-pen-20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6357" y="4225149"/>
            <a:ext cx="2343298" cy="99590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843436" y="1593553"/>
            <a:ext cx="4690518" cy="830781"/>
          </a:xfrm>
          <a:prstGeom prst="rect">
            <a:avLst/>
          </a:prstGeom>
          <a:noFill/>
        </p:spPr>
        <p:txBody>
          <a:bodyPr wrap="square" rtlCol="0">
            <a:spAutoFit/>
          </a:bodyPr>
          <a:lstStyle/>
          <a:p>
            <a:r>
              <a:rPr lang="en-US" sz="1600" dirty="0">
                <a:solidFill>
                  <a:schemeClr val="accent1"/>
                </a:solidFill>
              </a:rPr>
              <a:t>440036 - Long Active Pen – Wacom</a:t>
            </a:r>
          </a:p>
          <a:p>
            <a:pPr marL="171399" indent="-171399">
              <a:buFont typeface="Arial" panose="020B0604020202020204" pitchFamily="34" charset="0"/>
              <a:buChar char="•"/>
            </a:pPr>
            <a:r>
              <a:rPr lang="en-US" sz="1600" dirty="0"/>
              <a:t>XPAD with active View Anywhere 1000nit</a:t>
            </a:r>
          </a:p>
          <a:p>
            <a:pPr marL="171399" indent="-171399">
              <a:buFont typeface="Arial" panose="020B0604020202020204" pitchFamily="34" charset="0"/>
              <a:buChar char="•"/>
            </a:pPr>
            <a:r>
              <a:rPr lang="en-US" sz="1600" dirty="0"/>
              <a:t>Soft handle with Active Pen</a:t>
            </a:r>
          </a:p>
        </p:txBody>
      </p:sp>
      <p:pic>
        <p:nvPicPr>
          <p:cNvPr id="2056" name="Picture 8" descr="https://www.xploretech.com/site_imgs/uploads/L10/accessories/accessory-L10-short-passive-pen-20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34370" y="3741523"/>
            <a:ext cx="2343297" cy="171060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8687778" y="1834565"/>
            <a:ext cx="3501046" cy="1076937"/>
          </a:xfrm>
          <a:prstGeom prst="rect">
            <a:avLst/>
          </a:prstGeom>
          <a:noFill/>
        </p:spPr>
        <p:txBody>
          <a:bodyPr wrap="square" rtlCol="0">
            <a:spAutoFit/>
          </a:bodyPr>
          <a:lstStyle/>
          <a:p>
            <a:r>
              <a:rPr lang="en-US" sz="1600" dirty="0">
                <a:solidFill>
                  <a:schemeClr val="accent1"/>
                </a:solidFill>
              </a:rPr>
              <a:t>440043 - Long E-Pen </a:t>
            </a:r>
          </a:p>
          <a:p>
            <a:pPr marL="285664" indent="-285664">
              <a:buFont typeface="Arial" panose="020B0604020202020204" pitchFamily="34" charset="0"/>
              <a:buChar char="•"/>
            </a:pPr>
            <a:r>
              <a:rPr lang="en-US" sz="1600" dirty="0"/>
              <a:t>XPAD with 500 or 1000 nit non-active display</a:t>
            </a:r>
          </a:p>
          <a:p>
            <a:pPr marL="171399" indent="-171399">
              <a:buFont typeface="Arial" panose="020B0604020202020204" pitchFamily="34" charset="0"/>
              <a:buChar char="•"/>
            </a:pPr>
            <a:r>
              <a:rPr lang="en-US" sz="1600" dirty="0"/>
              <a:t>Soft handle with E-Pen</a:t>
            </a:r>
          </a:p>
        </p:txBody>
      </p:sp>
      <p:sp>
        <p:nvSpPr>
          <p:cNvPr id="10" name="TextBox 9"/>
          <p:cNvSpPr txBox="1"/>
          <p:nvPr/>
        </p:nvSpPr>
        <p:spPr>
          <a:xfrm>
            <a:off x="8195037" y="4633494"/>
            <a:ext cx="3501046" cy="830781"/>
          </a:xfrm>
          <a:prstGeom prst="rect">
            <a:avLst/>
          </a:prstGeom>
          <a:noFill/>
        </p:spPr>
        <p:txBody>
          <a:bodyPr wrap="square" rtlCol="0">
            <a:spAutoFit/>
          </a:bodyPr>
          <a:lstStyle/>
          <a:p>
            <a:r>
              <a:rPr lang="en-US" sz="1600" dirty="0">
                <a:solidFill>
                  <a:schemeClr val="accent1"/>
                </a:solidFill>
              </a:rPr>
              <a:t>440007 - Short Passive Pen</a:t>
            </a:r>
          </a:p>
          <a:p>
            <a:pPr marL="285664" indent="-285664">
              <a:buFont typeface="Arial" panose="020B0604020202020204" pitchFamily="34" charset="0"/>
              <a:buChar char="•"/>
            </a:pPr>
            <a:r>
              <a:rPr lang="en-US" sz="1600" dirty="0"/>
              <a:t>XSLATE or XBOOK with 500 or 1000 nit non-active display</a:t>
            </a:r>
          </a:p>
        </p:txBody>
      </p:sp>
      <p:sp>
        <p:nvSpPr>
          <p:cNvPr id="4" name="Title 3"/>
          <p:cNvSpPr>
            <a:spLocks noGrp="1"/>
          </p:cNvSpPr>
          <p:nvPr>
            <p:ph type="title"/>
          </p:nvPr>
        </p:nvSpPr>
        <p:spPr/>
        <p:txBody>
          <a:bodyPr/>
          <a:lstStyle/>
          <a:p>
            <a:r>
              <a:rPr lang="en-US" dirty="0"/>
              <a:t>Pens</a:t>
            </a:r>
          </a:p>
        </p:txBody>
      </p:sp>
      <p:sp>
        <p:nvSpPr>
          <p:cNvPr id="11" name="Rectangle 10">
            <a:extLst>
              <a:ext uri="{FF2B5EF4-FFF2-40B4-BE49-F238E27FC236}">
                <a16:creationId xmlns:a16="http://schemas.microsoft.com/office/drawing/2014/main" id="{4106ACB3-4EA3-4F08-BCD2-CEB5983C18BC}"/>
              </a:ext>
            </a:extLst>
          </p:cNvPr>
          <p:cNvSpPr/>
          <p:nvPr/>
        </p:nvSpPr>
        <p:spPr>
          <a:xfrm>
            <a:off x="157316" y="6473692"/>
            <a:ext cx="3215148" cy="3657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609493" algn="l" rtl="0" fontAlgn="base">
              <a:spcBef>
                <a:spcPct val="0"/>
              </a:spcBef>
              <a:spcAft>
                <a:spcPct val="0"/>
              </a:spcAft>
              <a:defRPr kern="1200">
                <a:solidFill>
                  <a:schemeClr val="lt1"/>
                </a:solidFill>
                <a:latin typeface="+mn-lt"/>
                <a:ea typeface="+mn-ea"/>
                <a:cs typeface="+mn-cs"/>
              </a:defRPr>
            </a:lvl2pPr>
            <a:lvl3pPr marL="1218987" algn="l" rtl="0" fontAlgn="base">
              <a:spcBef>
                <a:spcPct val="0"/>
              </a:spcBef>
              <a:spcAft>
                <a:spcPct val="0"/>
              </a:spcAft>
              <a:defRPr kern="1200">
                <a:solidFill>
                  <a:schemeClr val="lt1"/>
                </a:solidFill>
                <a:latin typeface="+mn-lt"/>
                <a:ea typeface="+mn-ea"/>
                <a:cs typeface="+mn-cs"/>
              </a:defRPr>
            </a:lvl3pPr>
            <a:lvl4pPr marL="1828480" algn="l" rtl="0" fontAlgn="base">
              <a:spcBef>
                <a:spcPct val="0"/>
              </a:spcBef>
              <a:spcAft>
                <a:spcPct val="0"/>
              </a:spcAft>
              <a:defRPr kern="1200">
                <a:solidFill>
                  <a:schemeClr val="lt1"/>
                </a:solidFill>
                <a:latin typeface="+mn-lt"/>
                <a:ea typeface="+mn-ea"/>
                <a:cs typeface="+mn-cs"/>
              </a:defRPr>
            </a:lvl4pPr>
            <a:lvl5pPr marL="2437973" algn="l" rtl="0" fontAlgn="base">
              <a:spcBef>
                <a:spcPct val="0"/>
              </a:spcBef>
              <a:spcAft>
                <a:spcPct val="0"/>
              </a:spcAft>
              <a:defRPr kern="1200">
                <a:solidFill>
                  <a:schemeClr val="lt1"/>
                </a:solidFill>
                <a:latin typeface="+mn-lt"/>
                <a:ea typeface="+mn-ea"/>
                <a:cs typeface="+mn-cs"/>
              </a:defRPr>
            </a:lvl5pPr>
            <a:lvl6pPr marL="3047467" algn="l" defTabSz="1218987" rtl="0" eaLnBrk="1" latinLnBrk="0" hangingPunct="1">
              <a:defRPr kern="1200">
                <a:solidFill>
                  <a:schemeClr val="lt1"/>
                </a:solidFill>
                <a:latin typeface="+mn-lt"/>
                <a:ea typeface="+mn-ea"/>
                <a:cs typeface="+mn-cs"/>
              </a:defRPr>
            </a:lvl6pPr>
            <a:lvl7pPr marL="3656960" algn="l" defTabSz="1218987" rtl="0" eaLnBrk="1" latinLnBrk="0" hangingPunct="1">
              <a:defRPr kern="1200">
                <a:solidFill>
                  <a:schemeClr val="lt1"/>
                </a:solidFill>
                <a:latin typeface="+mn-lt"/>
                <a:ea typeface="+mn-ea"/>
                <a:cs typeface="+mn-cs"/>
              </a:defRPr>
            </a:lvl7pPr>
            <a:lvl8pPr marL="4266453" algn="l" defTabSz="1218987" rtl="0" eaLnBrk="1" latinLnBrk="0" hangingPunct="1">
              <a:defRPr kern="1200">
                <a:solidFill>
                  <a:schemeClr val="lt1"/>
                </a:solidFill>
                <a:latin typeface="+mn-lt"/>
                <a:ea typeface="+mn-ea"/>
                <a:cs typeface="+mn-cs"/>
              </a:defRPr>
            </a:lvl8pPr>
            <a:lvl9pPr marL="4875947" algn="l" defTabSz="1218987" rtl="0" eaLnBrk="1" latinLnBrk="0" hangingPunct="1">
              <a:defRPr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252445873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081" y="173736"/>
            <a:ext cx="11225908" cy="365760"/>
          </a:xfrm>
        </p:spPr>
        <p:txBody>
          <a:bodyPr/>
          <a:lstStyle/>
          <a:p>
            <a:r>
              <a:rPr lang="en-US" dirty="0"/>
              <a:t>Accessories</a:t>
            </a:r>
          </a:p>
        </p:txBody>
      </p:sp>
      <p:sp>
        <p:nvSpPr>
          <p:cNvPr id="3" name="Text Placeholder 2">
            <a:extLst>
              <a:ext uri="{FF2B5EF4-FFF2-40B4-BE49-F238E27FC236}">
                <a16:creationId xmlns:a16="http://schemas.microsoft.com/office/drawing/2014/main" id="{B9E01934-94BA-4472-B0BA-11E561B2A1B4}"/>
              </a:ext>
            </a:extLst>
          </p:cNvPr>
          <p:cNvSpPr>
            <a:spLocks noGrp="1"/>
          </p:cNvSpPr>
          <p:nvPr>
            <p:ph type="body" sz="quarter" idx="10"/>
          </p:nvPr>
        </p:nvSpPr>
        <p:spPr/>
        <p:txBody>
          <a:bodyPr/>
          <a:lstStyle/>
          <a:p>
            <a:endParaRPr lang="en-US"/>
          </a:p>
        </p:txBody>
      </p:sp>
      <p:sp>
        <p:nvSpPr>
          <p:cNvPr id="5" name="Text Placeholder 4">
            <a:extLst>
              <a:ext uri="{FF2B5EF4-FFF2-40B4-BE49-F238E27FC236}">
                <a16:creationId xmlns:a16="http://schemas.microsoft.com/office/drawing/2014/main" id="{4865C19B-1427-4DF2-905A-5613B6FB0C86}"/>
              </a:ext>
            </a:extLst>
          </p:cNvPr>
          <p:cNvSpPr>
            <a:spLocks noGrp="1"/>
          </p:cNvSpPr>
          <p:nvPr>
            <p:ph type="body" sz="quarter" idx="11"/>
          </p:nvPr>
        </p:nvSpPr>
        <p:spPr/>
        <p:txBody>
          <a:bodyPr/>
          <a:lstStyle/>
          <a:p>
            <a:endParaRPr lang="en-US"/>
          </a:p>
        </p:txBody>
      </p:sp>
      <p:graphicFrame>
        <p:nvGraphicFramePr>
          <p:cNvPr id="4" name="Table 3"/>
          <p:cNvGraphicFramePr>
            <a:graphicFrameLocks noGrp="1"/>
          </p:cNvGraphicFramePr>
          <p:nvPr>
            <p:extLst>
              <p:ext uri="{D42A27DB-BD31-4B8C-83A1-F6EECF244321}">
                <p14:modId xmlns:p14="http://schemas.microsoft.com/office/powerpoint/2010/main" val="3987519510"/>
              </p:ext>
            </p:extLst>
          </p:nvPr>
        </p:nvGraphicFramePr>
        <p:xfrm>
          <a:off x="325735" y="684609"/>
          <a:ext cx="11537354" cy="5669280"/>
        </p:xfrm>
        <a:graphic>
          <a:graphicData uri="http://schemas.openxmlformats.org/drawingml/2006/table">
            <a:tbl>
              <a:tblPr>
                <a:tableStyleId>{5C22544A-7EE6-4342-B048-85BDC9FD1C3A}</a:tableStyleId>
              </a:tblPr>
              <a:tblGrid>
                <a:gridCol w="1696090">
                  <a:extLst>
                    <a:ext uri="{9D8B030D-6E8A-4147-A177-3AD203B41FA5}">
                      <a16:colId xmlns:a16="http://schemas.microsoft.com/office/drawing/2014/main" val="2645700697"/>
                    </a:ext>
                  </a:extLst>
                </a:gridCol>
                <a:gridCol w="8441006">
                  <a:extLst>
                    <a:ext uri="{9D8B030D-6E8A-4147-A177-3AD203B41FA5}">
                      <a16:colId xmlns:a16="http://schemas.microsoft.com/office/drawing/2014/main" val="3608684522"/>
                    </a:ext>
                  </a:extLst>
                </a:gridCol>
                <a:gridCol w="1400258">
                  <a:extLst>
                    <a:ext uri="{9D8B030D-6E8A-4147-A177-3AD203B41FA5}">
                      <a16:colId xmlns:a16="http://schemas.microsoft.com/office/drawing/2014/main" val="2190053170"/>
                    </a:ext>
                  </a:extLst>
                </a:gridCol>
              </a:tblGrid>
              <a:tr h="182832">
                <a:tc>
                  <a:txBody>
                    <a:bodyPr/>
                    <a:lstStyle/>
                    <a:p>
                      <a:pPr algn="ctr" fontAlgn="ctr"/>
                      <a:r>
                        <a:rPr lang="en-US" sz="1200" b="1" u="none" strike="noStrike" dirty="0">
                          <a:effectLst/>
                        </a:rPr>
                        <a:t>Xplore PN</a:t>
                      </a:r>
                      <a:endParaRPr lang="en-US" sz="1200" b="1" i="0" u="none" strike="noStrike" dirty="0">
                        <a:solidFill>
                          <a:srgbClr val="000000"/>
                        </a:solidFill>
                        <a:effectLst/>
                        <a:latin typeface="Calibri" panose="020F0502020204030204" pitchFamily="34" charset="0"/>
                      </a:endParaRPr>
                    </a:p>
                  </a:txBody>
                  <a:tcPr marL="0" marR="0" marT="0" marB="0" anchor="ctr">
                    <a:solidFill>
                      <a:schemeClr val="bg1">
                        <a:lumMod val="75000"/>
                      </a:schemeClr>
                    </a:solidFill>
                  </a:tcPr>
                </a:tc>
                <a:tc>
                  <a:txBody>
                    <a:bodyPr/>
                    <a:lstStyle/>
                    <a:p>
                      <a:pPr algn="ctr" fontAlgn="ctr"/>
                      <a:r>
                        <a:rPr lang="en-US" sz="1200" b="1" u="none" strike="noStrike" dirty="0">
                          <a:effectLst/>
                        </a:rPr>
                        <a:t>Xplore Part Description</a:t>
                      </a:r>
                      <a:endParaRPr lang="en-US" sz="1200" b="1" i="0" u="none" strike="noStrike" dirty="0">
                        <a:solidFill>
                          <a:srgbClr val="000000"/>
                        </a:solidFill>
                        <a:effectLst/>
                        <a:latin typeface="Calibri" panose="020F0502020204030204" pitchFamily="34" charset="0"/>
                      </a:endParaRPr>
                    </a:p>
                  </a:txBody>
                  <a:tcPr marL="0" marR="0" marT="0" marB="0" anchor="ctr">
                    <a:solidFill>
                      <a:schemeClr val="bg1">
                        <a:lumMod val="75000"/>
                      </a:schemeClr>
                    </a:solidFill>
                  </a:tcPr>
                </a:tc>
                <a:tc>
                  <a:txBody>
                    <a:bodyPr/>
                    <a:lstStyle/>
                    <a:p>
                      <a:pPr algn="ctr" fontAlgn="ctr"/>
                      <a:r>
                        <a:rPr lang="en-US" sz="1200" b="1" u="none" strike="noStrike" dirty="0">
                          <a:effectLst/>
                        </a:rPr>
                        <a:t>US MSRP</a:t>
                      </a:r>
                      <a:endParaRPr lang="en-US" sz="1200" b="1" i="0" u="none" strike="noStrike" dirty="0">
                        <a:solidFill>
                          <a:srgbClr val="000000"/>
                        </a:solidFill>
                        <a:effectLst/>
                        <a:latin typeface="Calibri" panose="020F0502020204030204" pitchFamily="34" charset="0"/>
                      </a:endParaRPr>
                    </a:p>
                  </a:txBody>
                  <a:tcPr marL="0" marR="0" marT="0" marB="0" anchor="ctr">
                    <a:solidFill>
                      <a:schemeClr val="bg1">
                        <a:lumMod val="75000"/>
                      </a:schemeClr>
                    </a:solidFill>
                  </a:tcPr>
                </a:tc>
                <a:extLst>
                  <a:ext uri="{0D108BD9-81ED-4DB2-BD59-A6C34878D82A}">
                    <a16:rowId xmlns:a16="http://schemas.microsoft.com/office/drawing/2014/main" val="2982175975"/>
                  </a:ext>
                </a:extLst>
              </a:tr>
              <a:tr h="182832">
                <a:tc>
                  <a:txBody>
                    <a:bodyPr/>
                    <a:lstStyle/>
                    <a:p>
                      <a:pPr algn="ctr" fontAlgn="ctr"/>
                      <a:r>
                        <a:rPr lang="en-US" sz="1200" u="none" strike="noStrike">
                          <a:effectLst/>
                        </a:rPr>
                        <a:t>300139</a:t>
                      </a:r>
                      <a:endParaRPr lang="en-US" sz="1200" b="0" i="0" u="none" strike="noStrike">
                        <a:solidFill>
                          <a:srgbClr val="000000"/>
                        </a:solidFill>
                        <a:effectLst/>
                        <a:latin typeface="Calibri" panose="020F0502020204030204" pitchFamily="34" charset="0"/>
                      </a:endParaRPr>
                    </a:p>
                  </a:txBody>
                  <a:tcPr marL="0" marR="0" marT="0" marB="0" anchor="ctr"/>
                </a:tc>
                <a:tc>
                  <a:txBody>
                    <a:bodyPr/>
                    <a:lstStyle/>
                    <a:p>
                      <a:pPr algn="l" fontAlgn="ctr"/>
                      <a:r>
                        <a:rPr lang="sv-SE" sz="1200" u="none" strike="noStrike">
                          <a:effectLst/>
                        </a:rPr>
                        <a:t>Dock, L10 Vehicle Dock - Cradle</a:t>
                      </a:r>
                      <a:endParaRPr lang="sv-SE" sz="1200" b="0" i="0" u="none" strike="noStrike">
                        <a:solidFill>
                          <a:srgbClr val="000000"/>
                        </a:solidFill>
                        <a:effectLst/>
                        <a:latin typeface="Calibri" panose="020F0502020204030204" pitchFamily="34" charset="0"/>
                      </a:endParaRPr>
                    </a:p>
                  </a:txBody>
                  <a:tcPr marL="0" marR="0" marT="0" marB="0" anchor="ctr"/>
                </a:tc>
                <a:tc>
                  <a:txBody>
                    <a:bodyPr/>
                    <a:lstStyle/>
                    <a:p>
                      <a:pPr algn="r" fontAlgn="b"/>
                      <a:r>
                        <a:rPr lang="en-US" sz="1200" u="none" strike="noStrike">
                          <a:effectLst/>
                        </a:rPr>
                        <a:t>$199.99</a:t>
                      </a:r>
                      <a:endParaRPr lang="en-US" sz="12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3517049906"/>
                  </a:ext>
                </a:extLst>
              </a:tr>
              <a:tr h="182832">
                <a:tc>
                  <a:txBody>
                    <a:bodyPr/>
                    <a:lstStyle/>
                    <a:p>
                      <a:pPr algn="ctr" fontAlgn="ctr"/>
                      <a:r>
                        <a:rPr lang="en-US" sz="1200" u="none" strike="noStrike">
                          <a:effectLst/>
                        </a:rPr>
                        <a:t>300140</a:t>
                      </a:r>
                      <a:endParaRPr lang="en-US" sz="1200" b="0" i="0" u="none" strike="noStrike">
                        <a:solidFill>
                          <a:srgbClr val="000000"/>
                        </a:solidFill>
                        <a:effectLst/>
                        <a:latin typeface="Calibri" panose="020F0502020204030204" pitchFamily="34" charset="0"/>
                      </a:endParaRPr>
                    </a:p>
                  </a:txBody>
                  <a:tcPr marL="0" marR="0" marT="0" marB="0" anchor="ctr"/>
                </a:tc>
                <a:tc>
                  <a:txBody>
                    <a:bodyPr/>
                    <a:lstStyle/>
                    <a:p>
                      <a:pPr algn="l" fontAlgn="ctr"/>
                      <a:r>
                        <a:rPr lang="en-US" sz="1200" u="none" strike="noStrike">
                          <a:effectLst/>
                        </a:rPr>
                        <a:t>Dock, xDIM Module G3, Cigarette Lighter Adapter</a:t>
                      </a:r>
                      <a:endParaRPr lang="en-US" sz="1200" b="0" i="0" u="none" strike="noStrike">
                        <a:solidFill>
                          <a:srgbClr val="000000"/>
                        </a:solidFill>
                        <a:effectLst/>
                        <a:latin typeface="Calibri" panose="020F0502020204030204" pitchFamily="34" charset="0"/>
                      </a:endParaRPr>
                    </a:p>
                  </a:txBody>
                  <a:tcPr marL="0" marR="0" marT="0" marB="0" anchor="ctr"/>
                </a:tc>
                <a:tc>
                  <a:txBody>
                    <a:bodyPr/>
                    <a:lstStyle/>
                    <a:p>
                      <a:pPr algn="r" fontAlgn="b"/>
                      <a:r>
                        <a:rPr lang="en-US" sz="1200" u="none" strike="noStrike">
                          <a:effectLst/>
                        </a:rPr>
                        <a:t>$199.99</a:t>
                      </a:r>
                      <a:endParaRPr lang="en-US" sz="12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283959994"/>
                  </a:ext>
                </a:extLst>
              </a:tr>
              <a:tr h="182832">
                <a:tc>
                  <a:txBody>
                    <a:bodyPr/>
                    <a:lstStyle/>
                    <a:p>
                      <a:pPr algn="ctr" fontAlgn="ctr"/>
                      <a:r>
                        <a:rPr lang="en-US" sz="1200" u="none" strike="noStrike" dirty="0">
                          <a:effectLst/>
                        </a:rPr>
                        <a:t>300143</a:t>
                      </a:r>
                      <a:endParaRPr lang="en-US" sz="1200" b="0" i="0" u="none" strike="noStrike" dirty="0">
                        <a:solidFill>
                          <a:srgbClr val="000000"/>
                        </a:solidFill>
                        <a:effectLst/>
                        <a:latin typeface="Calibri" panose="020F0502020204030204" pitchFamily="34" charset="0"/>
                      </a:endParaRPr>
                    </a:p>
                  </a:txBody>
                  <a:tcPr marL="0" marR="0" marT="0" marB="0" anchor="ctr"/>
                </a:tc>
                <a:tc>
                  <a:txBody>
                    <a:bodyPr/>
                    <a:lstStyle/>
                    <a:p>
                      <a:pPr algn="l" fontAlgn="ctr"/>
                      <a:r>
                        <a:rPr lang="en-US" sz="1200" u="none" strike="noStrike">
                          <a:effectLst/>
                        </a:rPr>
                        <a:t>Dock, L10 Vehicle Dock - Cradle, DIM, Cigarette Lighter Adapter</a:t>
                      </a:r>
                      <a:endParaRPr lang="en-US" sz="1200" b="0" i="0" u="none" strike="noStrike">
                        <a:solidFill>
                          <a:srgbClr val="000000"/>
                        </a:solidFill>
                        <a:effectLst/>
                        <a:latin typeface="Calibri" panose="020F0502020204030204" pitchFamily="34" charset="0"/>
                      </a:endParaRPr>
                    </a:p>
                  </a:txBody>
                  <a:tcPr marL="0" marR="0" marT="0" marB="0" anchor="ctr"/>
                </a:tc>
                <a:tc>
                  <a:txBody>
                    <a:bodyPr/>
                    <a:lstStyle/>
                    <a:p>
                      <a:pPr algn="r" fontAlgn="b"/>
                      <a:r>
                        <a:rPr lang="en-US" sz="1200" u="none" strike="noStrike">
                          <a:effectLst/>
                        </a:rPr>
                        <a:t>$399.99</a:t>
                      </a:r>
                      <a:endParaRPr lang="en-US" sz="12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341754803"/>
                  </a:ext>
                </a:extLst>
              </a:tr>
              <a:tr h="182832">
                <a:tc>
                  <a:txBody>
                    <a:bodyPr/>
                    <a:lstStyle/>
                    <a:p>
                      <a:pPr algn="ctr" fontAlgn="ctr"/>
                      <a:r>
                        <a:rPr lang="en-US" sz="1200" u="none" strike="noStrike" dirty="0">
                          <a:effectLst/>
                        </a:rPr>
                        <a:t>300149</a:t>
                      </a:r>
                      <a:endParaRPr lang="en-US" sz="1200" b="0" i="0" u="none" strike="noStrike" dirty="0">
                        <a:solidFill>
                          <a:srgbClr val="000000"/>
                        </a:solidFill>
                        <a:effectLst/>
                        <a:latin typeface="Calibri" panose="020F0502020204030204" pitchFamily="34" charset="0"/>
                      </a:endParaRPr>
                    </a:p>
                  </a:txBody>
                  <a:tcPr marL="0" marR="0" marT="0" marB="0" anchor="ctr"/>
                </a:tc>
                <a:tc>
                  <a:txBody>
                    <a:bodyPr/>
                    <a:lstStyle/>
                    <a:p>
                      <a:pPr algn="l" fontAlgn="ctr"/>
                      <a:r>
                        <a:rPr lang="sv-SE" sz="1200" u="none" strike="noStrike">
                          <a:effectLst/>
                        </a:rPr>
                        <a:t>Dock, L10 Industrial Dock, NA PWR</a:t>
                      </a:r>
                      <a:endParaRPr lang="sv-SE" sz="1200" b="0" i="0" u="none" strike="noStrike">
                        <a:solidFill>
                          <a:srgbClr val="000000"/>
                        </a:solidFill>
                        <a:effectLst/>
                        <a:latin typeface="Calibri" panose="020F0502020204030204" pitchFamily="34" charset="0"/>
                      </a:endParaRPr>
                    </a:p>
                  </a:txBody>
                  <a:tcPr marL="0" marR="0" marT="0" marB="0" anchor="ctr"/>
                </a:tc>
                <a:tc>
                  <a:txBody>
                    <a:bodyPr/>
                    <a:lstStyle/>
                    <a:p>
                      <a:pPr algn="r" fontAlgn="b"/>
                      <a:r>
                        <a:rPr lang="en-US" sz="1200" u="none" strike="noStrike">
                          <a:effectLst/>
                        </a:rPr>
                        <a:t>$349.99</a:t>
                      </a:r>
                      <a:endParaRPr lang="en-US" sz="12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2740000810"/>
                  </a:ext>
                </a:extLst>
              </a:tr>
              <a:tr h="182832">
                <a:tc>
                  <a:txBody>
                    <a:bodyPr/>
                    <a:lstStyle/>
                    <a:p>
                      <a:pPr algn="ctr" fontAlgn="ctr"/>
                      <a:r>
                        <a:rPr lang="en-US" sz="1200" u="none" strike="noStrike" dirty="0">
                          <a:effectLst/>
                        </a:rPr>
                        <a:t>410052</a:t>
                      </a:r>
                      <a:endParaRPr lang="en-US" sz="1200" b="0" i="0" u="none" strike="noStrike" dirty="0">
                        <a:solidFill>
                          <a:srgbClr val="000000"/>
                        </a:solidFill>
                        <a:effectLst/>
                        <a:latin typeface="Calibri" panose="020F0502020204030204" pitchFamily="34" charset="0"/>
                      </a:endParaRPr>
                    </a:p>
                  </a:txBody>
                  <a:tcPr marL="0" marR="0" marT="0" marB="0" anchor="ctr"/>
                </a:tc>
                <a:tc>
                  <a:txBody>
                    <a:bodyPr/>
                    <a:lstStyle/>
                    <a:p>
                      <a:pPr algn="l" fontAlgn="ctr"/>
                      <a:r>
                        <a:rPr lang="en-US" sz="1200" u="none" strike="noStrike" dirty="0">
                          <a:effectLst/>
                        </a:rPr>
                        <a:t>Carry, L10 Soft Handle w/Coiled tether, without Pen</a:t>
                      </a:r>
                      <a:endParaRPr lang="en-US" sz="1200" b="0" i="0" u="none" strike="noStrike" dirty="0">
                        <a:solidFill>
                          <a:srgbClr val="000000"/>
                        </a:solidFill>
                        <a:effectLst/>
                        <a:latin typeface="Calibri" panose="020F0502020204030204" pitchFamily="34" charset="0"/>
                      </a:endParaRPr>
                    </a:p>
                  </a:txBody>
                  <a:tcPr marL="0" marR="0" marT="0" marB="0" anchor="ctr"/>
                </a:tc>
                <a:tc>
                  <a:txBody>
                    <a:bodyPr/>
                    <a:lstStyle/>
                    <a:p>
                      <a:pPr algn="r" fontAlgn="b"/>
                      <a:r>
                        <a:rPr lang="en-US" sz="1200" u="none" strike="noStrike">
                          <a:effectLst/>
                        </a:rPr>
                        <a:t>$49.99</a:t>
                      </a:r>
                      <a:endParaRPr lang="en-US" sz="12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602835952"/>
                  </a:ext>
                </a:extLst>
              </a:tr>
              <a:tr h="182832">
                <a:tc>
                  <a:txBody>
                    <a:bodyPr/>
                    <a:lstStyle/>
                    <a:p>
                      <a:pPr algn="ctr" fontAlgn="ctr"/>
                      <a:r>
                        <a:rPr lang="en-US" sz="1200" u="none" strike="noStrike" dirty="0">
                          <a:effectLst/>
                        </a:rPr>
                        <a:t>410055</a:t>
                      </a:r>
                      <a:endParaRPr lang="en-US" sz="1200" b="0" i="0" u="none" strike="noStrike" dirty="0">
                        <a:solidFill>
                          <a:srgbClr val="000000"/>
                        </a:solidFill>
                        <a:effectLst/>
                        <a:latin typeface="Calibri" panose="020F0502020204030204" pitchFamily="34" charset="0"/>
                      </a:endParaRPr>
                    </a:p>
                  </a:txBody>
                  <a:tcPr marL="0" marR="0" marT="0" marB="0" anchor="ctr"/>
                </a:tc>
                <a:tc>
                  <a:txBody>
                    <a:bodyPr/>
                    <a:lstStyle/>
                    <a:p>
                      <a:pPr algn="l" fontAlgn="ctr"/>
                      <a:r>
                        <a:rPr lang="en-US" sz="1200" u="none" strike="noStrike" dirty="0">
                          <a:effectLst/>
                        </a:rPr>
                        <a:t>Carry, L10 KickStrap kit</a:t>
                      </a:r>
                      <a:endParaRPr lang="en-US" sz="1200" b="0" i="0" u="none" strike="noStrike" dirty="0">
                        <a:solidFill>
                          <a:srgbClr val="000000"/>
                        </a:solidFill>
                        <a:effectLst/>
                        <a:latin typeface="Calibri" panose="020F0502020204030204" pitchFamily="34" charset="0"/>
                      </a:endParaRPr>
                    </a:p>
                  </a:txBody>
                  <a:tcPr marL="0" marR="0" marT="0" marB="0" anchor="ctr"/>
                </a:tc>
                <a:tc>
                  <a:txBody>
                    <a:bodyPr/>
                    <a:lstStyle/>
                    <a:p>
                      <a:pPr algn="r" fontAlgn="b"/>
                      <a:r>
                        <a:rPr lang="en-US" sz="1200" u="none" strike="noStrike">
                          <a:effectLst/>
                        </a:rPr>
                        <a:t>$99.99</a:t>
                      </a:r>
                      <a:endParaRPr lang="en-US" sz="12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527472709"/>
                  </a:ext>
                </a:extLst>
              </a:tr>
              <a:tr h="182832">
                <a:tc>
                  <a:txBody>
                    <a:bodyPr/>
                    <a:lstStyle/>
                    <a:p>
                      <a:pPr algn="ctr" fontAlgn="ctr"/>
                      <a:r>
                        <a:rPr lang="en-US" sz="1200" u="none" strike="noStrike">
                          <a:effectLst/>
                        </a:rPr>
                        <a:t>410056</a:t>
                      </a:r>
                      <a:endParaRPr lang="en-US" sz="1200" b="0" i="0" u="none" strike="noStrike">
                        <a:solidFill>
                          <a:srgbClr val="000000"/>
                        </a:solidFill>
                        <a:effectLst/>
                        <a:latin typeface="Calibri" panose="020F0502020204030204" pitchFamily="34" charset="0"/>
                      </a:endParaRPr>
                    </a:p>
                  </a:txBody>
                  <a:tcPr marL="0" marR="0" marT="0" marB="0" anchor="ctr"/>
                </a:tc>
                <a:tc>
                  <a:txBody>
                    <a:bodyPr/>
                    <a:lstStyle/>
                    <a:p>
                      <a:pPr algn="l" fontAlgn="ctr"/>
                      <a:r>
                        <a:rPr lang="en-US" sz="1200" u="none" strike="noStrike">
                          <a:effectLst/>
                        </a:rPr>
                        <a:t>Carry, L10 Kickstand Extended Battery Bracket kit</a:t>
                      </a:r>
                      <a:endParaRPr lang="en-US" sz="1200" b="0" i="0" u="none" strike="noStrike">
                        <a:solidFill>
                          <a:srgbClr val="000000"/>
                        </a:solidFill>
                        <a:effectLst/>
                        <a:latin typeface="Calibri" panose="020F0502020204030204" pitchFamily="34" charset="0"/>
                      </a:endParaRPr>
                    </a:p>
                  </a:txBody>
                  <a:tcPr marL="0" marR="0" marT="0" marB="0" anchor="ctr"/>
                </a:tc>
                <a:tc>
                  <a:txBody>
                    <a:bodyPr/>
                    <a:lstStyle/>
                    <a:p>
                      <a:pPr algn="r" fontAlgn="b"/>
                      <a:r>
                        <a:rPr lang="en-US" sz="1200" u="none" strike="noStrike">
                          <a:effectLst/>
                        </a:rPr>
                        <a:t>$99.99</a:t>
                      </a:r>
                      <a:endParaRPr lang="en-US" sz="12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3472683172"/>
                  </a:ext>
                </a:extLst>
              </a:tr>
              <a:tr h="182832">
                <a:tc>
                  <a:txBody>
                    <a:bodyPr/>
                    <a:lstStyle/>
                    <a:p>
                      <a:pPr algn="ctr" fontAlgn="ctr"/>
                      <a:r>
                        <a:rPr lang="en-US" sz="1200" u="none" strike="noStrike">
                          <a:effectLst/>
                        </a:rPr>
                        <a:t>410057</a:t>
                      </a:r>
                      <a:endParaRPr lang="en-US" sz="1200" b="0" i="0" u="none" strike="noStrike">
                        <a:solidFill>
                          <a:srgbClr val="000000"/>
                        </a:solidFill>
                        <a:effectLst/>
                        <a:latin typeface="Calibri" panose="020F0502020204030204" pitchFamily="34" charset="0"/>
                      </a:endParaRPr>
                    </a:p>
                  </a:txBody>
                  <a:tcPr marL="0" marR="0" marT="0" marB="0" anchor="ctr"/>
                </a:tc>
                <a:tc>
                  <a:txBody>
                    <a:bodyPr/>
                    <a:lstStyle/>
                    <a:p>
                      <a:pPr algn="l" fontAlgn="ctr"/>
                      <a:r>
                        <a:rPr lang="en-US" sz="1200" u="none" strike="noStrike">
                          <a:effectLst/>
                        </a:rPr>
                        <a:t>Carry, L10 Shoulder Strap</a:t>
                      </a:r>
                      <a:endParaRPr lang="en-US" sz="1200" b="0" i="0" u="none" strike="noStrike">
                        <a:solidFill>
                          <a:srgbClr val="000000"/>
                        </a:solidFill>
                        <a:effectLst/>
                        <a:latin typeface="Calibri" panose="020F0502020204030204" pitchFamily="34" charset="0"/>
                      </a:endParaRPr>
                    </a:p>
                  </a:txBody>
                  <a:tcPr marL="0" marR="0" marT="0" marB="0" anchor="ctr"/>
                </a:tc>
                <a:tc>
                  <a:txBody>
                    <a:bodyPr/>
                    <a:lstStyle/>
                    <a:p>
                      <a:pPr algn="r" fontAlgn="b"/>
                      <a:r>
                        <a:rPr lang="en-US" sz="1200" u="none" strike="noStrike">
                          <a:effectLst/>
                        </a:rPr>
                        <a:t>$29.99</a:t>
                      </a:r>
                      <a:endParaRPr lang="en-US" sz="12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527228976"/>
                  </a:ext>
                </a:extLst>
              </a:tr>
              <a:tr h="182832">
                <a:tc>
                  <a:txBody>
                    <a:bodyPr/>
                    <a:lstStyle/>
                    <a:p>
                      <a:pPr algn="ctr" fontAlgn="ctr"/>
                      <a:r>
                        <a:rPr lang="en-US" sz="1200" u="none" strike="noStrike">
                          <a:effectLst/>
                        </a:rPr>
                        <a:t>410058</a:t>
                      </a:r>
                      <a:endParaRPr lang="en-US" sz="1200" b="0" i="0" u="none" strike="noStrike">
                        <a:solidFill>
                          <a:srgbClr val="000000"/>
                        </a:solidFill>
                        <a:effectLst/>
                        <a:latin typeface="Calibri" panose="020F0502020204030204" pitchFamily="34" charset="0"/>
                      </a:endParaRPr>
                    </a:p>
                  </a:txBody>
                  <a:tcPr marL="0" marR="0" marT="0" marB="0" anchor="ctr"/>
                </a:tc>
                <a:tc>
                  <a:txBody>
                    <a:bodyPr/>
                    <a:lstStyle/>
                    <a:p>
                      <a:pPr algn="l" fontAlgn="ctr"/>
                      <a:r>
                        <a:rPr lang="en-US" sz="1200" u="none" strike="noStrike">
                          <a:effectLst/>
                        </a:rPr>
                        <a:t>Carry, L10 Carry Case - XSLATE</a:t>
                      </a:r>
                      <a:endParaRPr lang="en-US" sz="1200" b="0" i="0" u="none" strike="noStrike">
                        <a:solidFill>
                          <a:srgbClr val="000000"/>
                        </a:solidFill>
                        <a:effectLst/>
                        <a:latin typeface="Calibri" panose="020F0502020204030204" pitchFamily="34" charset="0"/>
                      </a:endParaRPr>
                    </a:p>
                  </a:txBody>
                  <a:tcPr marL="0" marR="0" marT="0" marB="0" anchor="ctr"/>
                </a:tc>
                <a:tc>
                  <a:txBody>
                    <a:bodyPr/>
                    <a:lstStyle/>
                    <a:p>
                      <a:pPr algn="r" fontAlgn="b"/>
                      <a:r>
                        <a:rPr lang="en-US" sz="1200" u="none" strike="noStrike">
                          <a:effectLst/>
                        </a:rPr>
                        <a:t>$159.99</a:t>
                      </a:r>
                      <a:endParaRPr lang="en-US" sz="12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2382388150"/>
                  </a:ext>
                </a:extLst>
              </a:tr>
              <a:tr h="182832">
                <a:tc>
                  <a:txBody>
                    <a:bodyPr/>
                    <a:lstStyle/>
                    <a:p>
                      <a:pPr algn="ctr" fontAlgn="ctr"/>
                      <a:r>
                        <a:rPr lang="en-US" sz="1200" u="none" strike="noStrike">
                          <a:effectLst/>
                        </a:rPr>
                        <a:t>410059</a:t>
                      </a:r>
                      <a:endParaRPr lang="en-US" sz="1200" b="0" i="0" u="none" strike="noStrike">
                        <a:solidFill>
                          <a:srgbClr val="000000"/>
                        </a:solidFill>
                        <a:effectLst/>
                        <a:latin typeface="Calibri" panose="020F0502020204030204" pitchFamily="34" charset="0"/>
                      </a:endParaRPr>
                    </a:p>
                  </a:txBody>
                  <a:tcPr marL="0" marR="0" marT="0" marB="0" anchor="ctr"/>
                </a:tc>
                <a:tc>
                  <a:txBody>
                    <a:bodyPr/>
                    <a:lstStyle/>
                    <a:p>
                      <a:pPr algn="l" fontAlgn="ctr"/>
                      <a:r>
                        <a:rPr lang="en-US" sz="1200" u="none" strike="noStrike">
                          <a:effectLst/>
                        </a:rPr>
                        <a:t>Carry, L10 Carry Case - XPAD</a:t>
                      </a:r>
                      <a:endParaRPr lang="en-US" sz="1200" b="0" i="0" u="none" strike="noStrike">
                        <a:solidFill>
                          <a:srgbClr val="000000"/>
                        </a:solidFill>
                        <a:effectLst/>
                        <a:latin typeface="Calibri" panose="020F0502020204030204" pitchFamily="34" charset="0"/>
                      </a:endParaRPr>
                    </a:p>
                  </a:txBody>
                  <a:tcPr marL="0" marR="0" marT="0" marB="0" anchor="ctr"/>
                </a:tc>
                <a:tc>
                  <a:txBody>
                    <a:bodyPr/>
                    <a:lstStyle/>
                    <a:p>
                      <a:pPr algn="r" fontAlgn="b"/>
                      <a:r>
                        <a:rPr lang="en-US" sz="1200" u="none" strike="noStrike">
                          <a:effectLst/>
                        </a:rPr>
                        <a:t>$159.99</a:t>
                      </a:r>
                      <a:endParaRPr lang="en-US" sz="12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490121857"/>
                  </a:ext>
                </a:extLst>
              </a:tr>
              <a:tr h="182832">
                <a:tc>
                  <a:txBody>
                    <a:bodyPr/>
                    <a:lstStyle/>
                    <a:p>
                      <a:pPr algn="ctr" fontAlgn="ctr"/>
                      <a:r>
                        <a:rPr lang="en-US" sz="1200" u="none" strike="noStrike" dirty="0">
                          <a:effectLst/>
                        </a:rPr>
                        <a:t>410061</a:t>
                      </a:r>
                      <a:endParaRPr lang="en-US" sz="1200" b="0" i="0" u="none" strike="noStrike" dirty="0">
                        <a:solidFill>
                          <a:srgbClr val="000000"/>
                        </a:solidFill>
                        <a:effectLst/>
                        <a:latin typeface="Calibri" panose="020F0502020204030204" pitchFamily="34" charset="0"/>
                      </a:endParaRPr>
                    </a:p>
                  </a:txBody>
                  <a:tcPr marL="0" marR="0" marT="0" marB="0" anchor="ctr"/>
                </a:tc>
                <a:tc>
                  <a:txBody>
                    <a:bodyPr/>
                    <a:lstStyle/>
                    <a:p>
                      <a:pPr algn="l" fontAlgn="ctr"/>
                      <a:r>
                        <a:rPr lang="en-US" sz="1200" u="none" strike="noStrike">
                          <a:effectLst/>
                        </a:rPr>
                        <a:t>Carry, L10 Soft Handle Kit – Active Stylus</a:t>
                      </a:r>
                      <a:endParaRPr lang="en-US" sz="1200" b="0" i="0" u="none" strike="noStrike">
                        <a:solidFill>
                          <a:srgbClr val="000000"/>
                        </a:solidFill>
                        <a:effectLst/>
                        <a:latin typeface="Calibri" panose="020F0502020204030204" pitchFamily="34" charset="0"/>
                      </a:endParaRPr>
                    </a:p>
                  </a:txBody>
                  <a:tcPr marL="0" marR="0" marT="0" marB="0" anchor="ctr"/>
                </a:tc>
                <a:tc>
                  <a:txBody>
                    <a:bodyPr/>
                    <a:lstStyle/>
                    <a:p>
                      <a:pPr algn="r" fontAlgn="b"/>
                      <a:r>
                        <a:rPr lang="en-US" sz="1200" u="none" strike="noStrike">
                          <a:effectLst/>
                        </a:rPr>
                        <a:t>$99.99</a:t>
                      </a:r>
                      <a:endParaRPr lang="en-US" sz="12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283408184"/>
                  </a:ext>
                </a:extLst>
              </a:tr>
              <a:tr h="182832">
                <a:tc>
                  <a:txBody>
                    <a:bodyPr/>
                    <a:lstStyle/>
                    <a:p>
                      <a:pPr algn="ctr" fontAlgn="ctr"/>
                      <a:r>
                        <a:rPr lang="en-US" sz="1200" u="none" strike="noStrike">
                          <a:effectLst/>
                        </a:rPr>
                        <a:t>410062</a:t>
                      </a:r>
                      <a:endParaRPr lang="en-US" sz="1200" b="0" i="0" u="none" strike="noStrike">
                        <a:solidFill>
                          <a:srgbClr val="000000"/>
                        </a:solidFill>
                        <a:effectLst/>
                        <a:latin typeface="Calibri" panose="020F0502020204030204" pitchFamily="34" charset="0"/>
                      </a:endParaRPr>
                    </a:p>
                  </a:txBody>
                  <a:tcPr marL="0" marR="0" marT="0" marB="0" anchor="ctr"/>
                </a:tc>
                <a:tc>
                  <a:txBody>
                    <a:bodyPr/>
                    <a:lstStyle/>
                    <a:p>
                      <a:pPr algn="l" fontAlgn="ctr"/>
                      <a:r>
                        <a:rPr lang="en-US" sz="1200" u="none" strike="noStrike">
                          <a:effectLst/>
                        </a:rPr>
                        <a:t>Carry, L10 Soft Handle Kit - ePen</a:t>
                      </a:r>
                      <a:endParaRPr lang="en-US" sz="1200" b="0" i="0" u="none" strike="noStrike">
                        <a:solidFill>
                          <a:srgbClr val="000000"/>
                        </a:solidFill>
                        <a:effectLst/>
                        <a:latin typeface="Calibri" panose="020F0502020204030204" pitchFamily="34" charset="0"/>
                      </a:endParaRPr>
                    </a:p>
                  </a:txBody>
                  <a:tcPr marL="0" marR="0" marT="0" marB="0" anchor="ctr"/>
                </a:tc>
                <a:tc>
                  <a:txBody>
                    <a:bodyPr/>
                    <a:lstStyle/>
                    <a:p>
                      <a:pPr algn="r" fontAlgn="b"/>
                      <a:r>
                        <a:rPr lang="en-US" sz="1200" u="none" strike="noStrike">
                          <a:effectLst/>
                        </a:rPr>
                        <a:t>$99.99</a:t>
                      </a:r>
                      <a:endParaRPr lang="en-US" sz="12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309022053"/>
                  </a:ext>
                </a:extLst>
              </a:tr>
              <a:tr h="182832">
                <a:tc>
                  <a:txBody>
                    <a:bodyPr/>
                    <a:lstStyle/>
                    <a:p>
                      <a:pPr algn="ctr" fontAlgn="ctr"/>
                      <a:r>
                        <a:rPr lang="en-US" sz="1200" u="none" strike="noStrike">
                          <a:effectLst/>
                        </a:rPr>
                        <a:t>420084</a:t>
                      </a:r>
                      <a:endParaRPr lang="en-US" sz="1200" b="0" i="0" u="none" strike="noStrike">
                        <a:solidFill>
                          <a:srgbClr val="000000"/>
                        </a:solidFill>
                        <a:effectLst/>
                        <a:latin typeface="Calibri" panose="020F0502020204030204" pitchFamily="34" charset="0"/>
                      </a:endParaRPr>
                    </a:p>
                  </a:txBody>
                  <a:tcPr marL="0" marR="0" marT="0" marB="0" anchor="ctr"/>
                </a:tc>
                <a:tc>
                  <a:txBody>
                    <a:bodyPr/>
                    <a:lstStyle/>
                    <a:p>
                      <a:pPr algn="l" fontAlgn="ctr"/>
                      <a:r>
                        <a:rPr lang="en-US" sz="1200" u="none" strike="noStrike">
                          <a:effectLst/>
                        </a:rPr>
                        <a:t>Keyboard, L10 Companion Keyboard – US</a:t>
                      </a:r>
                      <a:endParaRPr lang="en-US" sz="1200" b="0" i="0" u="none" strike="noStrike">
                        <a:solidFill>
                          <a:srgbClr val="000000"/>
                        </a:solidFill>
                        <a:effectLst/>
                        <a:latin typeface="Calibri" panose="020F0502020204030204" pitchFamily="34" charset="0"/>
                      </a:endParaRPr>
                    </a:p>
                  </a:txBody>
                  <a:tcPr marL="0" marR="0" marT="0" marB="0" anchor="ctr"/>
                </a:tc>
                <a:tc>
                  <a:txBody>
                    <a:bodyPr/>
                    <a:lstStyle/>
                    <a:p>
                      <a:pPr algn="r" fontAlgn="b"/>
                      <a:r>
                        <a:rPr lang="en-US" sz="1200" u="none" strike="noStrike">
                          <a:effectLst/>
                        </a:rPr>
                        <a:t>$169.99</a:t>
                      </a:r>
                      <a:endParaRPr lang="en-US" sz="12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2556751627"/>
                  </a:ext>
                </a:extLst>
              </a:tr>
              <a:tr h="182832">
                <a:tc>
                  <a:txBody>
                    <a:bodyPr/>
                    <a:lstStyle/>
                    <a:p>
                      <a:pPr algn="ctr" fontAlgn="ctr"/>
                      <a:r>
                        <a:rPr lang="en-US" sz="1200" u="none" strike="noStrike" dirty="0">
                          <a:effectLst/>
                        </a:rPr>
                        <a:t>440042</a:t>
                      </a:r>
                      <a:endParaRPr lang="en-US" sz="1200" b="0" i="0" u="none" strike="noStrike" dirty="0">
                        <a:solidFill>
                          <a:srgbClr val="000000"/>
                        </a:solidFill>
                        <a:effectLst/>
                        <a:latin typeface="Calibri" panose="020F0502020204030204" pitchFamily="34" charset="0"/>
                      </a:endParaRPr>
                    </a:p>
                  </a:txBody>
                  <a:tcPr marL="0" marR="0" marT="0" marB="0" anchor="ctr"/>
                </a:tc>
                <a:tc>
                  <a:txBody>
                    <a:bodyPr/>
                    <a:lstStyle/>
                    <a:p>
                      <a:pPr algn="l" fontAlgn="ctr"/>
                      <a:r>
                        <a:rPr lang="en-US" sz="1200" u="none" strike="noStrike">
                          <a:effectLst/>
                        </a:rPr>
                        <a:t>Stylus, L10 Active Stylus tip field replacement kit</a:t>
                      </a:r>
                      <a:endParaRPr lang="en-US" sz="1200" b="0" i="0" u="none" strike="noStrike">
                        <a:solidFill>
                          <a:srgbClr val="000000"/>
                        </a:solidFill>
                        <a:effectLst/>
                        <a:latin typeface="Calibri" panose="020F0502020204030204" pitchFamily="34" charset="0"/>
                      </a:endParaRPr>
                    </a:p>
                  </a:txBody>
                  <a:tcPr marL="0" marR="0" marT="0" marB="0" anchor="ctr"/>
                </a:tc>
                <a:tc>
                  <a:txBody>
                    <a:bodyPr/>
                    <a:lstStyle/>
                    <a:p>
                      <a:pPr algn="r" fontAlgn="b"/>
                      <a:r>
                        <a:rPr lang="en-US" sz="1200" u="none" strike="noStrike">
                          <a:effectLst/>
                        </a:rPr>
                        <a:t>$4.99</a:t>
                      </a:r>
                      <a:endParaRPr lang="en-US" sz="12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330937341"/>
                  </a:ext>
                </a:extLst>
              </a:tr>
              <a:tr h="182832">
                <a:tc>
                  <a:txBody>
                    <a:bodyPr/>
                    <a:lstStyle/>
                    <a:p>
                      <a:pPr algn="ctr" fontAlgn="ctr"/>
                      <a:r>
                        <a:rPr lang="en-US" sz="1200" u="none" strike="noStrike">
                          <a:effectLst/>
                        </a:rPr>
                        <a:t>450148</a:t>
                      </a:r>
                      <a:endParaRPr lang="en-US" sz="1200" b="0" i="0" u="none" strike="noStrike">
                        <a:solidFill>
                          <a:srgbClr val="000000"/>
                        </a:solidFill>
                        <a:effectLst/>
                        <a:latin typeface="Calibri" panose="020F0502020204030204" pitchFamily="34" charset="0"/>
                      </a:endParaRPr>
                    </a:p>
                  </a:txBody>
                  <a:tcPr marL="0" marR="0" marT="0" marB="0" anchor="ctr"/>
                </a:tc>
                <a:tc>
                  <a:txBody>
                    <a:bodyPr/>
                    <a:lstStyle/>
                    <a:p>
                      <a:pPr algn="l" fontAlgn="ctr"/>
                      <a:r>
                        <a:rPr lang="en-US" sz="1200" u="none" strike="noStrike" dirty="0">
                          <a:effectLst/>
                        </a:rPr>
                        <a:t>Power, Battery, L10 36 </a:t>
                      </a:r>
                      <a:r>
                        <a:rPr lang="en-US" sz="1200" u="none" strike="noStrike" dirty="0" err="1">
                          <a:effectLst/>
                        </a:rPr>
                        <a:t>Whr</a:t>
                      </a:r>
                      <a:r>
                        <a:rPr lang="en-US" sz="1200" u="none" strike="noStrike" dirty="0">
                          <a:effectLst/>
                        </a:rPr>
                        <a:t> Standard Battery</a:t>
                      </a:r>
                      <a:endParaRPr lang="en-US" sz="1200" b="0" i="0" u="none" strike="noStrike" dirty="0">
                        <a:solidFill>
                          <a:srgbClr val="000000"/>
                        </a:solidFill>
                        <a:effectLst/>
                        <a:latin typeface="Calibri" panose="020F0502020204030204" pitchFamily="34" charset="0"/>
                      </a:endParaRPr>
                    </a:p>
                  </a:txBody>
                  <a:tcPr marL="0" marR="0" marT="0" marB="0" anchor="ctr"/>
                </a:tc>
                <a:tc>
                  <a:txBody>
                    <a:bodyPr/>
                    <a:lstStyle/>
                    <a:p>
                      <a:pPr algn="r" fontAlgn="b"/>
                      <a:r>
                        <a:rPr lang="en-US" sz="1200" u="none" strike="noStrike">
                          <a:effectLst/>
                        </a:rPr>
                        <a:t>$149.99</a:t>
                      </a:r>
                      <a:endParaRPr lang="en-US" sz="12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621625089"/>
                  </a:ext>
                </a:extLst>
              </a:tr>
              <a:tr h="182832">
                <a:tc>
                  <a:txBody>
                    <a:bodyPr/>
                    <a:lstStyle/>
                    <a:p>
                      <a:pPr algn="ctr" fontAlgn="ctr"/>
                      <a:r>
                        <a:rPr lang="en-US" sz="1200" u="none" strike="noStrike">
                          <a:effectLst/>
                        </a:rPr>
                        <a:t>450149</a:t>
                      </a:r>
                      <a:endParaRPr lang="en-US" sz="1200" b="0" i="0" u="none" strike="noStrike">
                        <a:solidFill>
                          <a:srgbClr val="000000"/>
                        </a:solidFill>
                        <a:effectLst/>
                        <a:latin typeface="Calibri" panose="020F0502020204030204" pitchFamily="34" charset="0"/>
                      </a:endParaRPr>
                    </a:p>
                  </a:txBody>
                  <a:tcPr marL="0" marR="0" marT="0" marB="0" anchor="ctr"/>
                </a:tc>
                <a:tc>
                  <a:txBody>
                    <a:bodyPr/>
                    <a:lstStyle/>
                    <a:p>
                      <a:pPr algn="l" fontAlgn="ctr"/>
                      <a:r>
                        <a:rPr lang="en-US" sz="1200" u="none" strike="noStrike">
                          <a:effectLst/>
                        </a:rPr>
                        <a:t>Power, L10 Extended life battery, 98 WHr</a:t>
                      </a:r>
                      <a:endParaRPr lang="en-US" sz="1200" b="0" i="0" u="none" strike="noStrike">
                        <a:solidFill>
                          <a:srgbClr val="000000"/>
                        </a:solidFill>
                        <a:effectLst/>
                        <a:latin typeface="Calibri" panose="020F0502020204030204" pitchFamily="34" charset="0"/>
                      </a:endParaRPr>
                    </a:p>
                  </a:txBody>
                  <a:tcPr marL="0" marR="0" marT="0" marB="0" anchor="ctr"/>
                </a:tc>
                <a:tc>
                  <a:txBody>
                    <a:bodyPr/>
                    <a:lstStyle/>
                    <a:p>
                      <a:pPr algn="r" fontAlgn="b"/>
                      <a:r>
                        <a:rPr lang="en-US" sz="1200" u="none" strike="noStrike">
                          <a:effectLst/>
                        </a:rPr>
                        <a:t>$199.99</a:t>
                      </a:r>
                      <a:endParaRPr lang="en-US" sz="12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3488416653"/>
                  </a:ext>
                </a:extLst>
              </a:tr>
              <a:tr h="182832">
                <a:tc>
                  <a:txBody>
                    <a:bodyPr/>
                    <a:lstStyle/>
                    <a:p>
                      <a:pPr algn="ctr" fontAlgn="ctr"/>
                      <a:r>
                        <a:rPr lang="en-US" sz="1200" u="none" strike="noStrike">
                          <a:effectLst/>
                        </a:rPr>
                        <a:t>450154</a:t>
                      </a:r>
                      <a:endParaRPr lang="en-US" sz="1200" b="0" i="0" u="none" strike="noStrike">
                        <a:solidFill>
                          <a:srgbClr val="000000"/>
                        </a:solidFill>
                        <a:effectLst/>
                        <a:latin typeface="Calibri" panose="020F0502020204030204" pitchFamily="34" charset="0"/>
                      </a:endParaRPr>
                    </a:p>
                  </a:txBody>
                  <a:tcPr marL="0" marR="0" marT="0" marB="0" anchor="ctr"/>
                </a:tc>
                <a:tc>
                  <a:txBody>
                    <a:bodyPr/>
                    <a:lstStyle/>
                    <a:p>
                      <a:pPr algn="l" fontAlgn="ctr"/>
                      <a:r>
                        <a:rPr lang="nb-NO" sz="1200" u="none" strike="noStrike">
                          <a:effectLst/>
                        </a:rPr>
                        <a:t>Power, L10 Spare Adapter for Tablet</a:t>
                      </a:r>
                      <a:endParaRPr lang="nb-NO" sz="1200" b="0" i="0" u="none" strike="noStrike">
                        <a:solidFill>
                          <a:srgbClr val="000000"/>
                        </a:solidFill>
                        <a:effectLst/>
                        <a:latin typeface="Calibri" panose="020F0502020204030204" pitchFamily="34" charset="0"/>
                      </a:endParaRPr>
                    </a:p>
                  </a:txBody>
                  <a:tcPr marL="0" marR="0" marT="0" marB="0" anchor="ctr"/>
                </a:tc>
                <a:tc>
                  <a:txBody>
                    <a:bodyPr/>
                    <a:lstStyle/>
                    <a:p>
                      <a:pPr algn="r" fontAlgn="b"/>
                      <a:r>
                        <a:rPr lang="en-US" sz="1200" u="none" strike="noStrike">
                          <a:effectLst/>
                        </a:rPr>
                        <a:t>$34.99</a:t>
                      </a:r>
                      <a:endParaRPr lang="en-US" sz="12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2675361400"/>
                  </a:ext>
                </a:extLst>
              </a:tr>
              <a:tr h="182832">
                <a:tc>
                  <a:txBody>
                    <a:bodyPr/>
                    <a:lstStyle/>
                    <a:p>
                      <a:pPr algn="ctr" fontAlgn="ctr"/>
                      <a:r>
                        <a:rPr lang="en-US" sz="1200" u="none" strike="noStrike">
                          <a:effectLst/>
                        </a:rPr>
                        <a:t>L101STD</a:t>
                      </a:r>
                      <a:endParaRPr lang="en-US" sz="1200" b="0" i="0" u="none" strike="noStrike">
                        <a:solidFill>
                          <a:srgbClr val="000000"/>
                        </a:solidFill>
                        <a:effectLst/>
                        <a:latin typeface="Calibri" panose="020F0502020204030204" pitchFamily="34" charset="0"/>
                      </a:endParaRPr>
                    </a:p>
                  </a:txBody>
                  <a:tcPr marL="0" marR="0" marT="0" marB="0" anchor="ctr"/>
                </a:tc>
                <a:tc>
                  <a:txBody>
                    <a:bodyPr/>
                    <a:lstStyle/>
                    <a:p>
                      <a:pPr algn="l" fontAlgn="ctr"/>
                      <a:r>
                        <a:rPr lang="en-US" sz="1200" u="none" strike="noStrike">
                          <a:effectLst/>
                        </a:rPr>
                        <a:t>Warranty, L10 4 Year Standard Warranty, 3-Yr Std extended to 4-Yr Std</a:t>
                      </a:r>
                      <a:endParaRPr lang="en-US" sz="1200" b="0" i="0" u="none" strike="noStrike">
                        <a:solidFill>
                          <a:srgbClr val="000000"/>
                        </a:solidFill>
                        <a:effectLst/>
                        <a:latin typeface="Calibri" panose="020F0502020204030204" pitchFamily="34" charset="0"/>
                      </a:endParaRPr>
                    </a:p>
                  </a:txBody>
                  <a:tcPr marL="0" marR="0" marT="0" marB="0" anchor="ctr"/>
                </a:tc>
                <a:tc>
                  <a:txBody>
                    <a:bodyPr/>
                    <a:lstStyle/>
                    <a:p>
                      <a:pPr algn="r" fontAlgn="b"/>
                      <a:r>
                        <a:rPr lang="en-US" sz="1200" u="none" strike="noStrike">
                          <a:effectLst/>
                        </a:rPr>
                        <a:t>$149.00</a:t>
                      </a:r>
                      <a:endParaRPr lang="en-US" sz="12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2937603523"/>
                  </a:ext>
                </a:extLst>
              </a:tr>
              <a:tr h="182832">
                <a:tc>
                  <a:txBody>
                    <a:bodyPr/>
                    <a:lstStyle/>
                    <a:p>
                      <a:pPr algn="ctr" fontAlgn="ctr"/>
                      <a:r>
                        <a:rPr lang="en-US" sz="1200" u="none" strike="noStrike">
                          <a:effectLst/>
                        </a:rPr>
                        <a:t>L102STD</a:t>
                      </a:r>
                      <a:endParaRPr lang="en-US" sz="1200" b="0" i="0" u="none" strike="noStrike">
                        <a:solidFill>
                          <a:srgbClr val="000000"/>
                        </a:solidFill>
                        <a:effectLst/>
                        <a:latin typeface="Calibri" panose="020F0502020204030204" pitchFamily="34" charset="0"/>
                      </a:endParaRPr>
                    </a:p>
                  </a:txBody>
                  <a:tcPr marL="0" marR="0" marT="0" marB="0" anchor="ctr"/>
                </a:tc>
                <a:tc>
                  <a:txBody>
                    <a:bodyPr/>
                    <a:lstStyle/>
                    <a:p>
                      <a:pPr algn="l" fontAlgn="ctr"/>
                      <a:r>
                        <a:rPr lang="en-US" sz="1200" u="none" strike="noStrike">
                          <a:effectLst/>
                        </a:rPr>
                        <a:t>Warranty, L10 5 Year Standard Warranty, 3-Yr Std extended to 5-Yr Std</a:t>
                      </a:r>
                      <a:endParaRPr lang="en-US" sz="1200" b="0" i="0" u="none" strike="noStrike">
                        <a:solidFill>
                          <a:srgbClr val="000000"/>
                        </a:solidFill>
                        <a:effectLst/>
                        <a:latin typeface="Calibri" panose="020F0502020204030204" pitchFamily="34" charset="0"/>
                      </a:endParaRPr>
                    </a:p>
                  </a:txBody>
                  <a:tcPr marL="0" marR="0" marT="0" marB="0" anchor="ctr"/>
                </a:tc>
                <a:tc>
                  <a:txBody>
                    <a:bodyPr/>
                    <a:lstStyle/>
                    <a:p>
                      <a:pPr algn="r" fontAlgn="b"/>
                      <a:r>
                        <a:rPr lang="en-US" sz="1200" u="none" strike="noStrike">
                          <a:effectLst/>
                        </a:rPr>
                        <a:t>$299.00</a:t>
                      </a:r>
                      <a:endParaRPr lang="en-US" sz="12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2557592914"/>
                  </a:ext>
                </a:extLst>
              </a:tr>
              <a:tr h="182832">
                <a:tc>
                  <a:txBody>
                    <a:bodyPr/>
                    <a:lstStyle/>
                    <a:p>
                      <a:pPr algn="ctr" fontAlgn="ctr"/>
                      <a:r>
                        <a:rPr lang="en-US" sz="1200" u="none" strike="noStrike">
                          <a:effectLst/>
                        </a:rPr>
                        <a:t>L1036W2Y</a:t>
                      </a:r>
                      <a:endParaRPr lang="en-US" sz="1200" b="0" i="0" u="none" strike="noStrike">
                        <a:solidFill>
                          <a:srgbClr val="000000"/>
                        </a:solidFill>
                        <a:effectLst/>
                        <a:latin typeface="Calibri" panose="020F0502020204030204" pitchFamily="34" charset="0"/>
                      </a:endParaRPr>
                    </a:p>
                  </a:txBody>
                  <a:tcPr marL="0" marR="0" marT="0" marB="0" anchor="ctr"/>
                </a:tc>
                <a:tc>
                  <a:txBody>
                    <a:bodyPr/>
                    <a:lstStyle/>
                    <a:p>
                      <a:pPr algn="l" fontAlgn="ctr"/>
                      <a:r>
                        <a:rPr lang="en-US" sz="1200" u="none" strike="noStrike">
                          <a:effectLst/>
                        </a:rPr>
                        <a:t>Battery, L10 Standard Battery Warranty 36 WHr, 2-YR</a:t>
                      </a:r>
                      <a:endParaRPr lang="en-US" sz="1200" b="0" i="0" u="none" strike="noStrike">
                        <a:solidFill>
                          <a:srgbClr val="000000"/>
                        </a:solidFill>
                        <a:effectLst/>
                        <a:latin typeface="Calibri" panose="020F0502020204030204" pitchFamily="34" charset="0"/>
                      </a:endParaRPr>
                    </a:p>
                  </a:txBody>
                  <a:tcPr marL="0" marR="0" marT="0" marB="0" anchor="ctr"/>
                </a:tc>
                <a:tc>
                  <a:txBody>
                    <a:bodyPr/>
                    <a:lstStyle/>
                    <a:p>
                      <a:pPr algn="r" fontAlgn="b"/>
                      <a:r>
                        <a:rPr lang="en-US" sz="1200" u="none" strike="noStrike">
                          <a:effectLst/>
                        </a:rPr>
                        <a:t>$149.00</a:t>
                      </a:r>
                      <a:endParaRPr lang="en-US" sz="12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2865889762"/>
                  </a:ext>
                </a:extLst>
              </a:tr>
              <a:tr h="182832">
                <a:tc>
                  <a:txBody>
                    <a:bodyPr/>
                    <a:lstStyle/>
                    <a:p>
                      <a:pPr algn="ctr" fontAlgn="ctr"/>
                      <a:r>
                        <a:rPr lang="en-US" sz="1200" u="none" strike="noStrike">
                          <a:effectLst/>
                        </a:rPr>
                        <a:t>L1036W3Y</a:t>
                      </a:r>
                      <a:endParaRPr lang="en-US" sz="1200" b="0" i="0" u="none" strike="noStrike">
                        <a:solidFill>
                          <a:srgbClr val="000000"/>
                        </a:solidFill>
                        <a:effectLst/>
                        <a:latin typeface="Calibri" panose="020F0502020204030204" pitchFamily="34" charset="0"/>
                      </a:endParaRPr>
                    </a:p>
                  </a:txBody>
                  <a:tcPr marL="0" marR="0" marT="0" marB="0" anchor="ctr"/>
                </a:tc>
                <a:tc>
                  <a:txBody>
                    <a:bodyPr/>
                    <a:lstStyle/>
                    <a:p>
                      <a:pPr algn="l" fontAlgn="ctr"/>
                      <a:r>
                        <a:rPr lang="en-US" sz="1200" u="none" strike="noStrike">
                          <a:effectLst/>
                        </a:rPr>
                        <a:t>Battery, L10 Standard Battery Warranty 36 WHr, 3-YR</a:t>
                      </a:r>
                      <a:endParaRPr lang="en-US" sz="1200" b="0" i="0" u="none" strike="noStrike">
                        <a:solidFill>
                          <a:srgbClr val="000000"/>
                        </a:solidFill>
                        <a:effectLst/>
                        <a:latin typeface="Calibri" panose="020F0502020204030204" pitchFamily="34" charset="0"/>
                      </a:endParaRPr>
                    </a:p>
                  </a:txBody>
                  <a:tcPr marL="0" marR="0" marT="0" marB="0" anchor="ctr"/>
                </a:tc>
                <a:tc>
                  <a:txBody>
                    <a:bodyPr/>
                    <a:lstStyle/>
                    <a:p>
                      <a:pPr algn="r" fontAlgn="b"/>
                      <a:r>
                        <a:rPr lang="en-US" sz="1200" u="none" strike="noStrike">
                          <a:effectLst/>
                        </a:rPr>
                        <a:t>$299.00</a:t>
                      </a:r>
                      <a:endParaRPr lang="en-US" sz="12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2252462309"/>
                  </a:ext>
                </a:extLst>
              </a:tr>
              <a:tr h="182832">
                <a:tc>
                  <a:txBody>
                    <a:bodyPr/>
                    <a:lstStyle/>
                    <a:p>
                      <a:pPr algn="ctr" fontAlgn="ctr"/>
                      <a:r>
                        <a:rPr lang="en-US" sz="1200" u="none" strike="noStrike">
                          <a:effectLst/>
                        </a:rPr>
                        <a:t>L1036W4Y</a:t>
                      </a:r>
                      <a:endParaRPr lang="en-US" sz="1200" b="0" i="0" u="none" strike="noStrike">
                        <a:solidFill>
                          <a:srgbClr val="000000"/>
                        </a:solidFill>
                        <a:effectLst/>
                        <a:latin typeface="Calibri" panose="020F0502020204030204" pitchFamily="34" charset="0"/>
                      </a:endParaRPr>
                    </a:p>
                  </a:txBody>
                  <a:tcPr marL="0" marR="0" marT="0" marB="0" anchor="ctr"/>
                </a:tc>
                <a:tc>
                  <a:txBody>
                    <a:bodyPr/>
                    <a:lstStyle/>
                    <a:p>
                      <a:pPr algn="l" fontAlgn="ctr"/>
                      <a:r>
                        <a:rPr lang="en-US" sz="1200" u="none" strike="noStrike">
                          <a:effectLst/>
                        </a:rPr>
                        <a:t>Battery, L10 Standard Battery Warranty 36 WHr, 4-YR</a:t>
                      </a:r>
                      <a:endParaRPr lang="en-US" sz="1200" b="0" i="0" u="none" strike="noStrike">
                        <a:solidFill>
                          <a:srgbClr val="000000"/>
                        </a:solidFill>
                        <a:effectLst/>
                        <a:latin typeface="Calibri" panose="020F0502020204030204" pitchFamily="34" charset="0"/>
                      </a:endParaRPr>
                    </a:p>
                  </a:txBody>
                  <a:tcPr marL="0" marR="0" marT="0" marB="0" anchor="ctr"/>
                </a:tc>
                <a:tc>
                  <a:txBody>
                    <a:bodyPr/>
                    <a:lstStyle/>
                    <a:p>
                      <a:pPr algn="r" fontAlgn="b"/>
                      <a:r>
                        <a:rPr lang="en-US" sz="1200" u="none" strike="noStrike">
                          <a:effectLst/>
                        </a:rPr>
                        <a:t>$449.00</a:t>
                      </a:r>
                      <a:endParaRPr lang="en-US" sz="12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994458839"/>
                  </a:ext>
                </a:extLst>
              </a:tr>
              <a:tr h="182832">
                <a:tc>
                  <a:txBody>
                    <a:bodyPr/>
                    <a:lstStyle/>
                    <a:p>
                      <a:pPr algn="ctr" fontAlgn="ctr"/>
                      <a:r>
                        <a:rPr lang="en-US" sz="1200" u="none" strike="noStrike">
                          <a:effectLst/>
                        </a:rPr>
                        <a:t>L1036W5Y</a:t>
                      </a:r>
                      <a:endParaRPr lang="en-US" sz="1200" b="0" i="0" u="none" strike="noStrike">
                        <a:solidFill>
                          <a:srgbClr val="000000"/>
                        </a:solidFill>
                        <a:effectLst/>
                        <a:latin typeface="Calibri" panose="020F0502020204030204" pitchFamily="34" charset="0"/>
                      </a:endParaRPr>
                    </a:p>
                  </a:txBody>
                  <a:tcPr marL="0" marR="0" marT="0" marB="0" anchor="ctr"/>
                </a:tc>
                <a:tc>
                  <a:txBody>
                    <a:bodyPr/>
                    <a:lstStyle/>
                    <a:p>
                      <a:pPr algn="l" fontAlgn="ctr"/>
                      <a:r>
                        <a:rPr lang="en-US" sz="1200" u="none" strike="noStrike">
                          <a:effectLst/>
                        </a:rPr>
                        <a:t>Battery, L10 Standard Battery Warranty 36 WHr, 5-YR</a:t>
                      </a:r>
                      <a:endParaRPr lang="en-US" sz="1200" b="0" i="0" u="none" strike="noStrike">
                        <a:solidFill>
                          <a:srgbClr val="000000"/>
                        </a:solidFill>
                        <a:effectLst/>
                        <a:latin typeface="Calibri" panose="020F0502020204030204" pitchFamily="34" charset="0"/>
                      </a:endParaRPr>
                    </a:p>
                  </a:txBody>
                  <a:tcPr marL="0" marR="0" marT="0" marB="0" anchor="ctr"/>
                </a:tc>
                <a:tc>
                  <a:txBody>
                    <a:bodyPr/>
                    <a:lstStyle/>
                    <a:p>
                      <a:pPr algn="r" fontAlgn="b"/>
                      <a:r>
                        <a:rPr lang="en-US" sz="1200" u="none" strike="noStrike">
                          <a:effectLst/>
                        </a:rPr>
                        <a:t>$599.00</a:t>
                      </a:r>
                      <a:endParaRPr lang="en-US" sz="12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4091942001"/>
                  </a:ext>
                </a:extLst>
              </a:tr>
              <a:tr h="182832">
                <a:tc>
                  <a:txBody>
                    <a:bodyPr/>
                    <a:lstStyle/>
                    <a:p>
                      <a:pPr algn="ctr" fontAlgn="ctr"/>
                      <a:r>
                        <a:rPr lang="en-US" sz="1200" u="none" strike="noStrike">
                          <a:effectLst/>
                        </a:rPr>
                        <a:t>L103XDEF</a:t>
                      </a:r>
                      <a:endParaRPr lang="en-US" sz="1200" b="0" i="0" u="none" strike="noStrike">
                        <a:solidFill>
                          <a:srgbClr val="000000"/>
                        </a:solidFill>
                        <a:effectLst/>
                        <a:latin typeface="Calibri" panose="020F0502020204030204" pitchFamily="34" charset="0"/>
                      </a:endParaRPr>
                    </a:p>
                  </a:txBody>
                  <a:tcPr marL="0" marR="0" marT="0" marB="0" anchor="ctr"/>
                </a:tc>
                <a:tc>
                  <a:txBody>
                    <a:bodyPr/>
                    <a:lstStyle/>
                    <a:p>
                      <a:pPr algn="l" fontAlgn="ctr"/>
                      <a:r>
                        <a:rPr lang="en-US" sz="1200" u="none" strike="noStrike">
                          <a:effectLst/>
                        </a:rPr>
                        <a:t>Warranty, L10 3 Yr Xdefend, 3-Yr Std extended to 3-Yr xDefend</a:t>
                      </a:r>
                      <a:endParaRPr lang="en-US" sz="1200" b="0" i="0" u="none" strike="noStrike">
                        <a:solidFill>
                          <a:srgbClr val="000000"/>
                        </a:solidFill>
                        <a:effectLst/>
                        <a:latin typeface="Calibri" panose="020F0502020204030204" pitchFamily="34" charset="0"/>
                      </a:endParaRPr>
                    </a:p>
                  </a:txBody>
                  <a:tcPr marL="0" marR="0" marT="0" marB="0" anchor="ctr"/>
                </a:tc>
                <a:tc>
                  <a:txBody>
                    <a:bodyPr/>
                    <a:lstStyle/>
                    <a:p>
                      <a:pPr algn="r" fontAlgn="b"/>
                      <a:r>
                        <a:rPr lang="en-US" sz="1200" u="none" strike="noStrike">
                          <a:effectLst/>
                        </a:rPr>
                        <a:t>$349.00</a:t>
                      </a:r>
                      <a:endParaRPr lang="en-US" sz="12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3268182064"/>
                  </a:ext>
                </a:extLst>
              </a:tr>
              <a:tr h="182832">
                <a:tc>
                  <a:txBody>
                    <a:bodyPr/>
                    <a:lstStyle/>
                    <a:p>
                      <a:pPr algn="ctr" fontAlgn="ctr"/>
                      <a:r>
                        <a:rPr lang="en-US" sz="1200" u="none" strike="noStrike">
                          <a:effectLst/>
                        </a:rPr>
                        <a:t>L104XDEF</a:t>
                      </a:r>
                      <a:endParaRPr lang="en-US" sz="1200" b="0" i="0" u="none" strike="noStrike">
                        <a:solidFill>
                          <a:srgbClr val="000000"/>
                        </a:solidFill>
                        <a:effectLst/>
                        <a:latin typeface="Calibri" panose="020F0502020204030204" pitchFamily="34" charset="0"/>
                      </a:endParaRPr>
                    </a:p>
                  </a:txBody>
                  <a:tcPr marL="0" marR="0" marT="0" marB="0" anchor="ctr"/>
                </a:tc>
                <a:tc>
                  <a:txBody>
                    <a:bodyPr/>
                    <a:lstStyle/>
                    <a:p>
                      <a:pPr algn="l" fontAlgn="ctr"/>
                      <a:r>
                        <a:rPr lang="en-US" sz="1200" u="none" strike="noStrike">
                          <a:effectLst/>
                        </a:rPr>
                        <a:t>Warranty, L10 4 Yr Xdefend, 3-Yr Std extended to 4-Yr xDefend</a:t>
                      </a:r>
                      <a:endParaRPr lang="en-US" sz="1200" b="0" i="0" u="none" strike="noStrike">
                        <a:solidFill>
                          <a:srgbClr val="000000"/>
                        </a:solidFill>
                        <a:effectLst/>
                        <a:latin typeface="Calibri" panose="020F0502020204030204" pitchFamily="34" charset="0"/>
                      </a:endParaRPr>
                    </a:p>
                  </a:txBody>
                  <a:tcPr marL="0" marR="0" marT="0" marB="0" anchor="ctr"/>
                </a:tc>
                <a:tc>
                  <a:txBody>
                    <a:bodyPr/>
                    <a:lstStyle/>
                    <a:p>
                      <a:pPr algn="r" fontAlgn="b"/>
                      <a:r>
                        <a:rPr lang="en-US" sz="1200" u="none" strike="noStrike">
                          <a:effectLst/>
                        </a:rPr>
                        <a:t>$599.00</a:t>
                      </a:r>
                      <a:endParaRPr lang="en-US" sz="12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009686037"/>
                  </a:ext>
                </a:extLst>
              </a:tr>
              <a:tr h="182832">
                <a:tc>
                  <a:txBody>
                    <a:bodyPr/>
                    <a:lstStyle/>
                    <a:p>
                      <a:pPr algn="ctr" fontAlgn="ctr"/>
                      <a:r>
                        <a:rPr lang="en-US" sz="1200" u="none" strike="noStrike" dirty="0">
                          <a:effectLst/>
                        </a:rPr>
                        <a:t>L1098W2Y</a:t>
                      </a:r>
                      <a:endParaRPr lang="en-US" sz="1200" b="0" i="0" u="none" strike="noStrike" dirty="0">
                        <a:solidFill>
                          <a:srgbClr val="000000"/>
                        </a:solidFill>
                        <a:effectLst/>
                        <a:latin typeface="Calibri" panose="020F0502020204030204" pitchFamily="34" charset="0"/>
                      </a:endParaRPr>
                    </a:p>
                  </a:txBody>
                  <a:tcPr marL="0" marR="0" marT="0" marB="0" anchor="ctr"/>
                </a:tc>
                <a:tc>
                  <a:txBody>
                    <a:bodyPr/>
                    <a:lstStyle/>
                    <a:p>
                      <a:pPr algn="l" fontAlgn="ctr"/>
                      <a:r>
                        <a:rPr lang="en-US" sz="1200" u="none" strike="noStrike" dirty="0">
                          <a:effectLst/>
                        </a:rPr>
                        <a:t>Battery, L10 Extended Battery Warranty 98 </a:t>
                      </a:r>
                      <a:r>
                        <a:rPr lang="en-US" sz="1200" u="none" strike="noStrike" dirty="0" err="1">
                          <a:effectLst/>
                        </a:rPr>
                        <a:t>WHr</a:t>
                      </a:r>
                      <a:r>
                        <a:rPr lang="en-US" sz="1200" u="none" strike="noStrike" dirty="0">
                          <a:effectLst/>
                        </a:rPr>
                        <a:t>, 2-YR</a:t>
                      </a:r>
                      <a:endParaRPr lang="en-US" sz="1200" b="0" i="0" u="none" strike="noStrike" dirty="0">
                        <a:solidFill>
                          <a:srgbClr val="000000"/>
                        </a:solidFill>
                        <a:effectLst/>
                        <a:latin typeface="Calibri" panose="020F0502020204030204" pitchFamily="34" charset="0"/>
                      </a:endParaRPr>
                    </a:p>
                  </a:txBody>
                  <a:tcPr marL="0" marR="0" marT="0" marB="0" anchor="ctr"/>
                </a:tc>
                <a:tc>
                  <a:txBody>
                    <a:bodyPr/>
                    <a:lstStyle/>
                    <a:p>
                      <a:pPr algn="r" fontAlgn="b"/>
                      <a:r>
                        <a:rPr lang="en-US" sz="1200" u="none" strike="noStrike" dirty="0">
                          <a:effectLst/>
                        </a:rPr>
                        <a:t>$199.00</a:t>
                      </a:r>
                      <a:endParaRPr lang="en-US" sz="12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867177077"/>
                  </a:ext>
                </a:extLst>
              </a:tr>
              <a:tr h="182832">
                <a:tc>
                  <a:txBody>
                    <a:bodyPr/>
                    <a:lstStyle/>
                    <a:p>
                      <a:pPr marL="0" algn="ctr" defTabSz="914400" rtl="0" eaLnBrk="1" fontAlgn="b" latinLnBrk="0" hangingPunct="1"/>
                      <a:r>
                        <a:rPr lang="en-US" sz="1200" u="none" strike="noStrike" kern="1200" dirty="0">
                          <a:solidFill>
                            <a:schemeClr val="dk1"/>
                          </a:solidFill>
                          <a:effectLst/>
                          <a:latin typeface="+mn-lt"/>
                          <a:ea typeface="+mn-ea"/>
                          <a:cs typeface="+mn-cs"/>
                        </a:rPr>
                        <a:t>L105XDEF</a:t>
                      </a:r>
                    </a:p>
                  </a:txBody>
                  <a:tcPr marL="0" marR="0" marT="0" marB="0" anchor="ctr"/>
                </a:tc>
                <a:tc>
                  <a:txBody>
                    <a:bodyPr/>
                    <a:lstStyle/>
                    <a:p>
                      <a:pPr marL="0" algn="l" defTabSz="914400" rtl="0" eaLnBrk="1" fontAlgn="b" latinLnBrk="0" hangingPunct="1"/>
                      <a:r>
                        <a:rPr lang="en-US" sz="1200" u="none" strike="noStrike" kern="1200" dirty="0">
                          <a:solidFill>
                            <a:schemeClr val="dk1"/>
                          </a:solidFill>
                          <a:effectLst/>
                          <a:latin typeface="+mn-lt"/>
                          <a:ea typeface="+mn-ea"/>
                          <a:cs typeface="+mn-cs"/>
                        </a:rPr>
                        <a:t>Warranty, L10 5 Year xDefend Coverage,  3-Yr </a:t>
                      </a:r>
                      <a:r>
                        <a:rPr lang="en-US" sz="1200" u="none" strike="noStrike" kern="1200" dirty="0" err="1">
                          <a:solidFill>
                            <a:schemeClr val="dk1"/>
                          </a:solidFill>
                          <a:effectLst/>
                          <a:latin typeface="+mn-lt"/>
                          <a:ea typeface="+mn-ea"/>
                          <a:cs typeface="+mn-cs"/>
                        </a:rPr>
                        <a:t>Std</a:t>
                      </a:r>
                      <a:r>
                        <a:rPr lang="en-US" sz="1200" u="none" strike="noStrike" kern="1200" dirty="0">
                          <a:solidFill>
                            <a:schemeClr val="dk1"/>
                          </a:solidFill>
                          <a:effectLst/>
                          <a:latin typeface="+mn-lt"/>
                          <a:ea typeface="+mn-ea"/>
                          <a:cs typeface="+mn-cs"/>
                        </a:rPr>
                        <a:t> extended to 5-Yr xDefend</a:t>
                      </a:r>
                    </a:p>
                  </a:txBody>
                  <a:tcPr marL="0" marR="0" marT="0" marB="0" anchor="ctr"/>
                </a:tc>
                <a:tc>
                  <a:txBody>
                    <a:bodyPr/>
                    <a:lstStyle/>
                    <a:p>
                      <a:pPr marL="0" algn="r" defTabSz="914400" rtl="0" eaLnBrk="1" fontAlgn="b" latinLnBrk="0" hangingPunct="1"/>
                      <a:r>
                        <a:rPr lang="en-US" sz="1200" u="none" strike="noStrike" kern="1200" dirty="0">
                          <a:solidFill>
                            <a:schemeClr val="dk1"/>
                          </a:solidFill>
                          <a:effectLst/>
                          <a:latin typeface="+mn-lt"/>
                          <a:ea typeface="+mn-ea"/>
                          <a:cs typeface="+mn-cs"/>
                        </a:rPr>
                        <a:t>$775.00</a:t>
                      </a:r>
                    </a:p>
                  </a:txBody>
                  <a:tcPr marL="0" marR="0" marT="0" marB="0" anchor="ctr"/>
                </a:tc>
                <a:extLst>
                  <a:ext uri="{0D108BD9-81ED-4DB2-BD59-A6C34878D82A}">
                    <a16:rowId xmlns:a16="http://schemas.microsoft.com/office/drawing/2014/main" val="3419177021"/>
                  </a:ext>
                </a:extLst>
              </a:tr>
              <a:tr h="182832">
                <a:tc>
                  <a:txBody>
                    <a:bodyPr/>
                    <a:lstStyle/>
                    <a:p>
                      <a:pPr algn="ctr" fontAlgn="ctr"/>
                      <a:r>
                        <a:rPr lang="en-US" sz="1200" u="none" strike="noStrike">
                          <a:effectLst/>
                        </a:rPr>
                        <a:t>L1098W3Y</a:t>
                      </a:r>
                      <a:endParaRPr lang="en-US" sz="1200" b="0" i="0" u="none" strike="noStrike">
                        <a:solidFill>
                          <a:srgbClr val="000000"/>
                        </a:solidFill>
                        <a:effectLst/>
                        <a:latin typeface="Calibri" panose="020F0502020204030204" pitchFamily="34" charset="0"/>
                      </a:endParaRPr>
                    </a:p>
                  </a:txBody>
                  <a:tcPr marL="0" marR="0" marT="0" marB="0" anchor="ctr"/>
                </a:tc>
                <a:tc>
                  <a:txBody>
                    <a:bodyPr/>
                    <a:lstStyle/>
                    <a:p>
                      <a:pPr algn="l" fontAlgn="ctr"/>
                      <a:r>
                        <a:rPr lang="en-US" sz="1200" u="none" strike="noStrike" dirty="0">
                          <a:effectLst/>
                        </a:rPr>
                        <a:t>Battery, L10 Extended Battery Warranty 98 </a:t>
                      </a:r>
                      <a:r>
                        <a:rPr lang="en-US" sz="1200" u="none" strike="noStrike" dirty="0" err="1">
                          <a:effectLst/>
                        </a:rPr>
                        <a:t>WHr</a:t>
                      </a:r>
                      <a:r>
                        <a:rPr lang="en-US" sz="1200" u="none" strike="noStrike" dirty="0">
                          <a:effectLst/>
                        </a:rPr>
                        <a:t>, 3-YR</a:t>
                      </a:r>
                      <a:endParaRPr lang="en-US" sz="1200" b="0" i="0" u="none" strike="noStrike" dirty="0">
                        <a:solidFill>
                          <a:srgbClr val="000000"/>
                        </a:solidFill>
                        <a:effectLst/>
                        <a:latin typeface="Calibri" panose="020F0502020204030204" pitchFamily="34" charset="0"/>
                      </a:endParaRPr>
                    </a:p>
                  </a:txBody>
                  <a:tcPr marL="0" marR="0" marT="0" marB="0" anchor="ctr"/>
                </a:tc>
                <a:tc>
                  <a:txBody>
                    <a:bodyPr/>
                    <a:lstStyle/>
                    <a:p>
                      <a:pPr algn="r" fontAlgn="b"/>
                      <a:r>
                        <a:rPr lang="en-US" sz="1200" u="none" strike="noStrike">
                          <a:effectLst/>
                        </a:rPr>
                        <a:t>$399.00</a:t>
                      </a:r>
                      <a:endParaRPr lang="en-US" sz="12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3862186813"/>
                  </a:ext>
                </a:extLst>
              </a:tr>
              <a:tr h="182832">
                <a:tc>
                  <a:txBody>
                    <a:bodyPr/>
                    <a:lstStyle/>
                    <a:p>
                      <a:pPr algn="ctr" fontAlgn="ctr"/>
                      <a:r>
                        <a:rPr lang="en-US" sz="1200" u="none" strike="noStrike">
                          <a:effectLst/>
                        </a:rPr>
                        <a:t>L1098W4Y</a:t>
                      </a:r>
                      <a:endParaRPr lang="en-US" sz="1200" b="0" i="0" u="none" strike="noStrike">
                        <a:solidFill>
                          <a:srgbClr val="000000"/>
                        </a:solidFill>
                        <a:effectLst/>
                        <a:latin typeface="Calibri" panose="020F0502020204030204" pitchFamily="34" charset="0"/>
                      </a:endParaRPr>
                    </a:p>
                  </a:txBody>
                  <a:tcPr marL="0" marR="0" marT="0" marB="0" anchor="ctr"/>
                </a:tc>
                <a:tc>
                  <a:txBody>
                    <a:bodyPr/>
                    <a:lstStyle/>
                    <a:p>
                      <a:pPr algn="l" fontAlgn="ctr"/>
                      <a:r>
                        <a:rPr lang="en-US" sz="1200" u="none" strike="noStrike">
                          <a:effectLst/>
                        </a:rPr>
                        <a:t>Battery, L10 Extended Battery Warranty 98 WHr, 4-YR</a:t>
                      </a:r>
                      <a:endParaRPr lang="en-US" sz="1200" b="0" i="0" u="none" strike="noStrike">
                        <a:solidFill>
                          <a:srgbClr val="000000"/>
                        </a:solidFill>
                        <a:effectLst/>
                        <a:latin typeface="Calibri" panose="020F0502020204030204" pitchFamily="34" charset="0"/>
                      </a:endParaRPr>
                    </a:p>
                  </a:txBody>
                  <a:tcPr marL="0" marR="0" marT="0" marB="0" anchor="ctr"/>
                </a:tc>
                <a:tc>
                  <a:txBody>
                    <a:bodyPr/>
                    <a:lstStyle/>
                    <a:p>
                      <a:pPr algn="r" fontAlgn="b"/>
                      <a:r>
                        <a:rPr lang="en-US" sz="1200" u="none" strike="noStrike">
                          <a:effectLst/>
                        </a:rPr>
                        <a:t>$599.00</a:t>
                      </a:r>
                      <a:endParaRPr lang="en-US" sz="12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3206298511"/>
                  </a:ext>
                </a:extLst>
              </a:tr>
              <a:tr h="182832">
                <a:tc>
                  <a:txBody>
                    <a:bodyPr/>
                    <a:lstStyle/>
                    <a:p>
                      <a:pPr algn="ctr" fontAlgn="ctr"/>
                      <a:r>
                        <a:rPr lang="en-US" sz="1200" u="none" strike="noStrike" dirty="0">
                          <a:effectLst/>
                        </a:rPr>
                        <a:t>L1098W5Y</a:t>
                      </a:r>
                      <a:endParaRPr lang="en-US" sz="1200" b="0" i="0" u="none" strike="noStrike" dirty="0">
                        <a:solidFill>
                          <a:srgbClr val="000000"/>
                        </a:solidFill>
                        <a:effectLst/>
                        <a:latin typeface="Calibri" panose="020F0502020204030204" pitchFamily="34" charset="0"/>
                      </a:endParaRPr>
                    </a:p>
                  </a:txBody>
                  <a:tcPr marL="0" marR="0" marT="0" marB="0" anchor="ctr"/>
                </a:tc>
                <a:tc>
                  <a:txBody>
                    <a:bodyPr/>
                    <a:lstStyle/>
                    <a:p>
                      <a:pPr algn="l" fontAlgn="ctr"/>
                      <a:r>
                        <a:rPr lang="en-US" sz="1200" u="none" strike="noStrike">
                          <a:effectLst/>
                        </a:rPr>
                        <a:t>Battery, L10 Extended Battery Warranty 98 WHr, 5-YR</a:t>
                      </a:r>
                      <a:endParaRPr lang="en-US" sz="1200" b="0" i="0" u="none" strike="noStrike">
                        <a:solidFill>
                          <a:srgbClr val="000000"/>
                        </a:solidFill>
                        <a:effectLst/>
                        <a:latin typeface="Calibri" panose="020F0502020204030204" pitchFamily="34" charset="0"/>
                      </a:endParaRPr>
                    </a:p>
                  </a:txBody>
                  <a:tcPr marL="0" marR="0" marT="0" marB="0" anchor="ctr"/>
                </a:tc>
                <a:tc>
                  <a:txBody>
                    <a:bodyPr/>
                    <a:lstStyle/>
                    <a:p>
                      <a:pPr algn="r" fontAlgn="b"/>
                      <a:r>
                        <a:rPr lang="en-US" sz="1200" u="none" strike="noStrike" dirty="0">
                          <a:effectLst/>
                        </a:rPr>
                        <a:t>$799.00</a:t>
                      </a:r>
                      <a:endParaRPr lang="en-US" sz="12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401758727"/>
                  </a:ext>
                </a:extLst>
              </a:tr>
            </a:tbl>
          </a:graphicData>
        </a:graphic>
      </p:graphicFrame>
      <p:sp>
        <p:nvSpPr>
          <p:cNvPr id="6" name="Rectangle 5">
            <a:extLst>
              <a:ext uri="{FF2B5EF4-FFF2-40B4-BE49-F238E27FC236}">
                <a16:creationId xmlns:a16="http://schemas.microsoft.com/office/drawing/2014/main" id="{D4E97DEE-341B-4562-8016-644C768D295D}"/>
              </a:ext>
            </a:extLst>
          </p:cNvPr>
          <p:cNvSpPr/>
          <p:nvPr/>
        </p:nvSpPr>
        <p:spPr>
          <a:xfrm>
            <a:off x="157316" y="6473692"/>
            <a:ext cx="3215148" cy="3657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609493" algn="l" rtl="0" fontAlgn="base">
              <a:spcBef>
                <a:spcPct val="0"/>
              </a:spcBef>
              <a:spcAft>
                <a:spcPct val="0"/>
              </a:spcAft>
              <a:defRPr kern="1200">
                <a:solidFill>
                  <a:schemeClr val="lt1"/>
                </a:solidFill>
                <a:latin typeface="+mn-lt"/>
                <a:ea typeface="+mn-ea"/>
                <a:cs typeface="+mn-cs"/>
              </a:defRPr>
            </a:lvl2pPr>
            <a:lvl3pPr marL="1218987" algn="l" rtl="0" fontAlgn="base">
              <a:spcBef>
                <a:spcPct val="0"/>
              </a:spcBef>
              <a:spcAft>
                <a:spcPct val="0"/>
              </a:spcAft>
              <a:defRPr kern="1200">
                <a:solidFill>
                  <a:schemeClr val="lt1"/>
                </a:solidFill>
                <a:latin typeface="+mn-lt"/>
                <a:ea typeface="+mn-ea"/>
                <a:cs typeface="+mn-cs"/>
              </a:defRPr>
            </a:lvl3pPr>
            <a:lvl4pPr marL="1828480" algn="l" rtl="0" fontAlgn="base">
              <a:spcBef>
                <a:spcPct val="0"/>
              </a:spcBef>
              <a:spcAft>
                <a:spcPct val="0"/>
              </a:spcAft>
              <a:defRPr kern="1200">
                <a:solidFill>
                  <a:schemeClr val="lt1"/>
                </a:solidFill>
                <a:latin typeface="+mn-lt"/>
                <a:ea typeface="+mn-ea"/>
                <a:cs typeface="+mn-cs"/>
              </a:defRPr>
            </a:lvl4pPr>
            <a:lvl5pPr marL="2437973" algn="l" rtl="0" fontAlgn="base">
              <a:spcBef>
                <a:spcPct val="0"/>
              </a:spcBef>
              <a:spcAft>
                <a:spcPct val="0"/>
              </a:spcAft>
              <a:defRPr kern="1200">
                <a:solidFill>
                  <a:schemeClr val="lt1"/>
                </a:solidFill>
                <a:latin typeface="+mn-lt"/>
                <a:ea typeface="+mn-ea"/>
                <a:cs typeface="+mn-cs"/>
              </a:defRPr>
            </a:lvl5pPr>
            <a:lvl6pPr marL="3047467" algn="l" defTabSz="1218987" rtl="0" eaLnBrk="1" latinLnBrk="0" hangingPunct="1">
              <a:defRPr kern="1200">
                <a:solidFill>
                  <a:schemeClr val="lt1"/>
                </a:solidFill>
                <a:latin typeface="+mn-lt"/>
                <a:ea typeface="+mn-ea"/>
                <a:cs typeface="+mn-cs"/>
              </a:defRPr>
            </a:lvl6pPr>
            <a:lvl7pPr marL="3656960" algn="l" defTabSz="1218987" rtl="0" eaLnBrk="1" latinLnBrk="0" hangingPunct="1">
              <a:defRPr kern="1200">
                <a:solidFill>
                  <a:schemeClr val="lt1"/>
                </a:solidFill>
                <a:latin typeface="+mn-lt"/>
                <a:ea typeface="+mn-ea"/>
                <a:cs typeface="+mn-cs"/>
              </a:defRPr>
            </a:lvl7pPr>
            <a:lvl8pPr marL="4266453" algn="l" defTabSz="1218987" rtl="0" eaLnBrk="1" latinLnBrk="0" hangingPunct="1">
              <a:defRPr kern="1200">
                <a:solidFill>
                  <a:schemeClr val="lt1"/>
                </a:solidFill>
                <a:latin typeface="+mn-lt"/>
                <a:ea typeface="+mn-ea"/>
                <a:cs typeface="+mn-cs"/>
              </a:defRPr>
            </a:lvl8pPr>
            <a:lvl9pPr marL="4875947" algn="l" defTabSz="1218987" rtl="0" eaLnBrk="1" latinLnBrk="0" hangingPunct="1">
              <a:defRPr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126749304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Common Questions - processors</a:t>
            </a:r>
          </a:p>
        </p:txBody>
      </p:sp>
      <p:sp>
        <p:nvSpPr>
          <p:cNvPr id="4" name="Text Placeholder 3">
            <a:extLst>
              <a:ext uri="{FF2B5EF4-FFF2-40B4-BE49-F238E27FC236}">
                <a16:creationId xmlns:a16="http://schemas.microsoft.com/office/drawing/2014/main" id="{51C302AF-0553-4E21-A5D9-DF5CFC36E115}"/>
              </a:ext>
            </a:extLst>
          </p:cNvPr>
          <p:cNvSpPr>
            <a:spLocks noGrp="1"/>
          </p:cNvSpPr>
          <p:nvPr>
            <p:ph type="body" sz="quarter" idx="11"/>
          </p:nvPr>
        </p:nvSpPr>
        <p:spPr>
          <a:xfrm>
            <a:off x="457199" y="1151467"/>
            <a:ext cx="11274552" cy="5037666"/>
          </a:xfrm>
        </p:spPr>
        <p:txBody>
          <a:bodyPr/>
          <a:lstStyle/>
          <a:p>
            <a:r>
              <a:rPr lang="en-US" b="1" dirty="0"/>
              <a:t>What are the processor options?</a:t>
            </a:r>
          </a:p>
          <a:p>
            <a:pPr lvl="1"/>
            <a:r>
              <a:rPr lang="en-US" dirty="0">
                <a:solidFill>
                  <a:schemeClr val="accent1"/>
                </a:solidFill>
              </a:rPr>
              <a:t>In layman’s terms</a:t>
            </a:r>
            <a:r>
              <a:rPr lang="en-US" dirty="0"/>
              <a:t>: </a:t>
            </a:r>
          </a:p>
          <a:p>
            <a:pPr lvl="2"/>
            <a:r>
              <a:rPr lang="en-US" dirty="0"/>
              <a:t>Apollo Lake Pentium</a:t>
            </a:r>
          </a:p>
          <a:p>
            <a:pPr lvl="2"/>
            <a:r>
              <a:rPr lang="en-US" dirty="0" err="1"/>
              <a:t>Kaby</a:t>
            </a:r>
            <a:r>
              <a:rPr lang="en-US" dirty="0"/>
              <a:t> Lake Refresh 8</a:t>
            </a:r>
            <a:r>
              <a:rPr lang="en-US" baseline="30000" dirty="0"/>
              <a:t>th</a:t>
            </a:r>
            <a:r>
              <a:rPr lang="en-US" dirty="0"/>
              <a:t> Gen Core i5</a:t>
            </a:r>
          </a:p>
          <a:p>
            <a:pPr lvl="2"/>
            <a:r>
              <a:rPr lang="en-US" dirty="0" err="1"/>
              <a:t>Kaby</a:t>
            </a:r>
            <a:r>
              <a:rPr lang="en-US" dirty="0"/>
              <a:t> Lake Refresh 8</a:t>
            </a:r>
            <a:r>
              <a:rPr lang="en-US" baseline="30000" dirty="0"/>
              <a:t>th</a:t>
            </a:r>
            <a:r>
              <a:rPr lang="en-US" dirty="0"/>
              <a:t> Gen Core i5 </a:t>
            </a:r>
            <a:r>
              <a:rPr lang="en-US" dirty="0" err="1"/>
              <a:t>vPro</a:t>
            </a:r>
            <a:endParaRPr lang="en-US" dirty="0"/>
          </a:p>
          <a:p>
            <a:pPr lvl="2"/>
            <a:r>
              <a:rPr lang="en-US" dirty="0" err="1"/>
              <a:t>Kaby</a:t>
            </a:r>
            <a:r>
              <a:rPr lang="en-US" dirty="0"/>
              <a:t> Lake Refresh 8</a:t>
            </a:r>
            <a:r>
              <a:rPr lang="en-US" baseline="30000" dirty="0"/>
              <a:t>th</a:t>
            </a:r>
            <a:r>
              <a:rPr lang="en-US" dirty="0"/>
              <a:t> Gen Core i7 </a:t>
            </a:r>
            <a:r>
              <a:rPr lang="en-US" dirty="0" err="1"/>
              <a:t>vPro</a:t>
            </a:r>
            <a:endParaRPr lang="en-US" dirty="0"/>
          </a:p>
          <a:p>
            <a:pPr lvl="1"/>
            <a:r>
              <a:rPr lang="en-US" dirty="0">
                <a:solidFill>
                  <a:schemeClr val="accent1"/>
                </a:solidFill>
              </a:rPr>
              <a:t>Technical description </a:t>
            </a:r>
          </a:p>
          <a:p>
            <a:r>
              <a:rPr lang="en-US" sz="1400" b="1" dirty="0"/>
              <a:t>8th Generation Intel® Core™ i7 </a:t>
            </a:r>
            <a:r>
              <a:rPr lang="en-US" sz="1400" b="1" dirty="0" err="1"/>
              <a:t>vPro</a:t>
            </a:r>
            <a:r>
              <a:rPr lang="en-US" sz="1400" b="1" dirty="0"/>
              <a:t>™ Processor – 8650U (16 GB RAM)</a:t>
            </a:r>
            <a:br>
              <a:rPr lang="en-US" sz="1400" dirty="0"/>
            </a:br>
            <a:r>
              <a:rPr lang="en-US" sz="1400" dirty="0"/>
              <a:t>- LPDDR3, 1.90 GHz with turbo frequency to 4.20 GHz</a:t>
            </a:r>
          </a:p>
          <a:p>
            <a:r>
              <a:rPr lang="en-US" sz="1400" b="1" dirty="0"/>
              <a:t>8th Generation Intel® Core™ i5 </a:t>
            </a:r>
            <a:r>
              <a:rPr lang="en-US" sz="1400" b="1" dirty="0" err="1"/>
              <a:t>vPro</a:t>
            </a:r>
            <a:r>
              <a:rPr lang="en-US" sz="1400" b="1" dirty="0"/>
              <a:t>™ Processor – 8350U (16 GB RAM)</a:t>
            </a:r>
            <a:br>
              <a:rPr lang="en-US" sz="1400" dirty="0"/>
            </a:br>
            <a:r>
              <a:rPr lang="en-US" sz="1400" dirty="0"/>
              <a:t>- LPDDR3, 1.70 GHz with turbo frequency to 3.60 GHz</a:t>
            </a:r>
          </a:p>
          <a:p>
            <a:r>
              <a:rPr lang="en-US" sz="1400" b="1" dirty="0"/>
              <a:t>8th Generation Intel® Core™ i5 Processor – 8250U – (8 GB RAM)</a:t>
            </a:r>
            <a:br>
              <a:rPr lang="en-US" sz="1400" dirty="0"/>
            </a:br>
            <a:r>
              <a:rPr lang="en-US" sz="1400" dirty="0"/>
              <a:t>- LPDDR3, 1.60 GHz with turbo frequency to 3.40 GHz</a:t>
            </a:r>
          </a:p>
          <a:p>
            <a:r>
              <a:rPr lang="en-US" sz="1400" b="1" dirty="0"/>
              <a:t>Intel® Pentium® processor N4200 – (4 or 8 GB RAM)</a:t>
            </a:r>
            <a:br>
              <a:rPr lang="en-US" sz="1400" dirty="0"/>
            </a:br>
            <a:r>
              <a:rPr lang="en-US" sz="1400" dirty="0"/>
              <a:t>- LPDDR4, 1.10 GHz with turbo frequency to 2.50 GHz </a:t>
            </a:r>
            <a:br>
              <a:rPr lang="en-US" sz="1400" dirty="0"/>
            </a:br>
            <a:endParaRPr lang="en-US" sz="1400" dirty="0"/>
          </a:p>
          <a:p>
            <a:endParaRPr lang="en-US" dirty="0"/>
          </a:p>
        </p:txBody>
      </p:sp>
      <p:sp>
        <p:nvSpPr>
          <p:cNvPr id="5" name="Rectangle 4">
            <a:extLst>
              <a:ext uri="{FF2B5EF4-FFF2-40B4-BE49-F238E27FC236}">
                <a16:creationId xmlns:a16="http://schemas.microsoft.com/office/drawing/2014/main" id="{9CE59C51-10A9-46E0-850D-AE839FDAB9F4}"/>
              </a:ext>
            </a:extLst>
          </p:cNvPr>
          <p:cNvSpPr/>
          <p:nvPr/>
        </p:nvSpPr>
        <p:spPr>
          <a:xfrm>
            <a:off x="157316" y="6473692"/>
            <a:ext cx="3215148" cy="3657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609493" algn="l" rtl="0" fontAlgn="base">
              <a:spcBef>
                <a:spcPct val="0"/>
              </a:spcBef>
              <a:spcAft>
                <a:spcPct val="0"/>
              </a:spcAft>
              <a:defRPr kern="1200">
                <a:solidFill>
                  <a:schemeClr val="lt1"/>
                </a:solidFill>
                <a:latin typeface="+mn-lt"/>
                <a:ea typeface="+mn-ea"/>
                <a:cs typeface="+mn-cs"/>
              </a:defRPr>
            </a:lvl2pPr>
            <a:lvl3pPr marL="1218987" algn="l" rtl="0" fontAlgn="base">
              <a:spcBef>
                <a:spcPct val="0"/>
              </a:spcBef>
              <a:spcAft>
                <a:spcPct val="0"/>
              </a:spcAft>
              <a:defRPr kern="1200">
                <a:solidFill>
                  <a:schemeClr val="lt1"/>
                </a:solidFill>
                <a:latin typeface="+mn-lt"/>
                <a:ea typeface="+mn-ea"/>
                <a:cs typeface="+mn-cs"/>
              </a:defRPr>
            </a:lvl3pPr>
            <a:lvl4pPr marL="1828480" algn="l" rtl="0" fontAlgn="base">
              <a:spcBef>
                <a:spcPct val="0"/>
              </a:spcBef>
              <a:spcAft>
                <a:spcPct val="0"/>
              </a:spcAft>
              <a:defRPr kern="1200">
                <a:solidFill>
                  <a:schemeClr val="lt1"/>
                </a:solidFill>
                <a:latin typeface="+mn-lt"/>
                <a:ea typeface="+mn-ea"/>
                <a:cs typeface="+mn-cs"/>
              </a:defRPr>
            </a:lvl4pPr>
            <a:lvl5pPr marL="2437973" algn="l" rtl="0" fontAlgn="base">
              <a:spcBef>
                <a:spcPct val="0"/>
              </a:spcBef>
              <a:spcAft>
                <a:spcPct val="0"/>
              </a:spcAft>
              <a:defRPr kern="1200">
                <a:solidFill>
                  <a:schemeClr val="lt1"/>
                </a:solidFill>
                <a:latin typeface="+mn-lt"/>
                <a:ea typeface="+mn-ea"/>
                <a:cs typeface="+mn-cs"/>
              </a:defRPr>
            </a:lvl5pPr>
            <a:lvl6pPr marL="3047467" algn="l" defTabSz="1218987" rtl="0" eaLnBrk="1" latinLnBrk="0" hangingPunct="1">
              <a:defRPr kern="1200">
                <a:solidFill>
                  <a:schemeClr val="lt1"/>
                </a:solidFill>
                <a:latin typeface="+mn-lt"/>
                <a:ea typeface="+mn-ea"/>
                <a:cs typeface="+mn-cs"/>
              </a:defRPr>
            </a:lvl6pPr>
            <a:lvl7pPr marL="3656960" algn="l" defTabSz="1218987" rtl="0" eaLnBrk="1" latinLnBrk="0" hangingPunct="1">
              <a:defRPr kern="1200">
                <a:solidFill>
                  <a:schemeClr val="lt1"/>
                </a:solidFill>
                <a:latin typeface="+mn-lt"/>
                <a:ea typeface="+mn-ea"/>
                <a:cs typeface="+mn-cs"/>
              </a:defRPr>
            </a:lvl7pPr>
            <a:lvl8pPr marL="4266453" algn="l" defTabSz="1218987" rtl="0" eaLnBrk="1" latinLnBrk="0" hangingPunct="1">
              <a:defRPr kern="1200">
                <a:solidFill>
                  <a:schemeClr val="lt1"/>
                </a:solidFill>
                <a:latin typeface="+mn-lt"/>
                <a:ea typeface="+mn-ea"/>
                <a:cs typeface="+mn-cs"/>
              </a:defRPr>
            </a:lvl8pPr>
            <a:lvl9pPr marL="4875947" algn="l" defTabSz="1218987" rtl="0" eaLnBrk="1" latinLnBrk="0" hangingPunct="1">
              <a:defRPr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268560956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Common Questions - wireless</a:t>
            </a:r>
          </a:p>
        </p:txBody>
      </p:sp>
      <p:sp>
        <p:nvSpPr>
          <p:cNvPr id="4" name="Text Placeholder 3">
            <a:extLst>
              <a:ext uri="{FF2B5EF4-FFF2-40B4-BE49-F238E27FC236}">
                <a16:creationId xmlns:a16="http://schemas.microsoft.com/office/drawing/2014/main" id="{11171D61-96AB-4362-93FD-2972641DAB6F}"/>
              </a:ext>
            </a:extLst>
          </p:cNvPr>
          <p:cNvSpPr>
            <a:spLocks noGrp="1"/>
          </p:cNvSpPr>
          <p:nvPr>
            <p:ph type="body" sz="quarter" idx="11"/>
          </p:nvPr>
        </p:nvSpPr>
        <p:spPr>
          <a:xfrm>
            <a:off x="457199" y="1253068"/>
            <a:ext cx="11274552" cy="4775200"/>
          </a:xfrm>
        </p:spPr>
        <p:txBody>
          <a:bodyPr/>
          <a:lstStyle/>
          <a:p>
            <a:r>
              <a:rPr lang="en-US" dirty="0"/>
              <a:t>What is Cat 12 for WWAN?</a:t>
            </a:r>
          </a:p>
          <a:p>
            <a:pPr lvl="1"/>
            <a:r>
              <a:rPr lang="en-US" dirty="0"/>
              <a:t>Cat 12 enables the combination of up to 3 bands of LTE data, enabling up to 600 </a:t>
            </a:r>
            <a:r>
              <a:rPr lang="en-US" dirty="0" err="1"/>
              <a:t>Mbs</a:t>
            </a:r>
            <a:r>
              <a:rPr lang="en-US" dirty="0"/>
              <a:t> download speeds and 150 MBs upload speeds</a:t>
            </a:r>
          </a:p>
          <a:p>
            <a:r>
              <a:rPr lang="en-US" dirty="0"/>
              <a:t>What wireless carriers are certified on L10?</a:t>
            </a:r>
          </a:p>
          <a:p>
            <a:pPr lvl="1"/>
            <a:r>
              <a:rPr lang="en-US" dirty="0"/>
              <a:t>AT&amp;T and Verizon are certified</a:t>
            </a:r>
          </a:p>
          <a:p>
            <a:pPr lvl="1"/>
            <a:r>
              <a:rPr lang="en-US" dirty="0"/>
              <a:t>Sprint is not</a:t>
            </a:r>
          </a:p>
          <a:p>
            <a:r>
              <a:rPr lang="en-US" dirty="0"/>
              <a:t>Wi-Fi</a:t>
            </a:r>
          </a:p>
          <a:p>
            <a:pPr lvl="1"/>
            <a:r>
              <a:rPr lang="en-US" dirty="0"/>
              <a:t>L10 is rated </a:t>
            </a:r>
            <a:r>
              <a:rPr lang="en-US" dirty="0">
                <a:hlinkClick r:id="rId2"/>
              </a:rPr>
              <a:t>802.11 AC </a:t>
            </a:r>
            <a:r>
              <a:rPr lang="en-US" dirty="0"/>
              <a:t>for WLAN communications</a:t>
            </a:r>
          </a:p>
          <a:p>
            <a:pPr lvl="2"/>
            <a:r>
              <a:rPr lang="en-US" dirty="0"/>
              <a:t>High throughput data transfer on the 5 GHz band</a:t>
            </a:r>
          </a:p>
          <a:p>
            <a:pPr lvl="2"/>
            <a:r>
              <a:rPr lang="en-US" dirty="0"/>
              <a:t>Improvements over older specs include wider channels, more spatial streams, higher order modulation, MIMO enabled</a:t>
            </a:r>
          </a:p>
          <a:p>
            <a:pPr marL="0" indent="0">
              <a:buNone/>
            </a:pPr>
            <a:endParaRPr lang="en-US" dirty="0"/>
          </a:p>
          <a:p>
            <a:endParaRPr lang="en-US" dirty="0"/>
          </a:p>
        </p:txBody>
      </p:sp>
      <p:sp>
        <p:nvSpPr>
          <p:cNvPr id="5" name="Rectangle 4">
            <a:extLst>
              <a:ext uri="{FF2B5EF4-FFF2-40B4-BE49-F238E27FC236}">
                <a16:creationId xmlns:a16="http://schemas.microsoft.com/office/drawing/2014/main" id="{C37876CB-D5EF-442D-8229-0ED140662ACE}"/>
              </a:ext>
            </a:extLst>
          </p:cNvPr>
          <p:cNvSpPr/>
          <p:nvPr/>
        </p:nvSpPr>
        <p:spPr>
          <a:xfrm>
            <a:off x="157316" y="6473692"/>
            <a:ext cx="3215148" cy="3657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609493" algn="l" rtl="0" fontAlgn="base">
              <a:spcBef>
                <a:spcPct val="0"/>
              </a:spcBef>
              <a:spcAft>
                <a:spcPct val="0"/>
              </a:spcAft>
              <a:defRPr kern="1200">
                <a:solidFill>
                  <a:schemeClr val="lt1"/>
                </a:solidFill>
                <a:latin typeface="+mn-lt"/>
                <a:ea typeface="+mn-ea"/>
                <a:cs typeface="+mn-cs"/>
              </a:defRPr>
            </a:lvl2pPr>
            <a:lvl3pPr marL="1218987" algn="l" rtl="0" fontAlgn="base">
              <a:spcBef>
                <a:spcPct val="0"/>
              </a:spcBef>
              <a:spcAft>
                <a:spcPct val="0"/>
              </a:spcAft>
              <a:defRPr kern="1200">
                <a:solidFill>
                  <a:schemeClr val="lt1"/>
                </a:solidFill>
                <a:latin typeface="+mn-lt"/>
                <a:ea typeface="+mn-ea"/>
                <a:cs typeface="+mn-cs"/>
              </a:defRPr>
            </a:lvl3pPr>
            <a:lvl4pPr marL="1828480" algn="l" rtl="0" fontAlgn="base">
              <a:spcBef>
                <a:spcPct val="0"/>
              </a:spcBef>
              <a:spcAft>
                <a:spcPct val="0"/>
              </a:spcAft>
              <a:defRPr kern="1200">
                <a:solidFill>
                  <a:schemeClr val="lt1"/>
                </a:solidFill>
                <a:latin typeface="+mn-lt"/>
                <a:ea typeface="+mn-ea"/>
                <a:cs typeface="+mn-cs"/>
              </a:defRPr>
            </a:lvl4pPr>
            <a:lvl5pPr marL="2437973" algn="l" rtl="0" fontAlgn="base">
              <a:spcBef>
                <a:spcPct val="0"/>
              </a:spcBef>
              <a:spcAft>
                <a:spcPct val="0"/>
              </a:spcAft>
              <a:defRPr kern="1200">
                <a:solidFill>
                  <a:schemeClr val="lt1"/>
                </a:solidFill>
                <a:latin typeface="+mn-lt"/>
                <a:ea typeface="+mn-ea"/>
                <a:cs typeface="+mn-cs"/>
              </a:defRPr>
            </a:lvl5pPr>
            <a:lvl6pPr marL="3047467" algn="l" defTabSz="1218987" rtl="0" eaLnBrk="1" latinLnBrk="0" hangingPunct="1">
              <a:defRPr kern="1200">
                <a:solidFill>
                  <a:schemeClr val="lt1"/>
                </a:solidFill>
                <a:latin typeface="+mn-lt"/>
                <a:ea typeface="+mn-ea"/>
                <a:cs typeface="+mn-cs"/>
              </a:defRPr>
            </a:lvl6pPr>
            <a:lvl7pPr marL="3656960" algn="l" defTabSz="1218987" rtl="0" eaLnBrk="1" latinLnBrk="0" hangingPunct="1">
              <a:defRPr kern="1200">
                <a:solidFill>
                  <a:schemeClr val="lt1"/>
                </a:solidFill>
                <a:latin typeface="+mn-lt"/>
                <a:ea typeface="+mn-ea"/>
                <a:cs typeface="+mn-cs"/>
              </a:defRPr>
            </a:lvl7pPr>
            <a:lvl8pPr marL="4266453" algn="l" defTabSz="1218987" rtl="0" eaLnBrk="1" latinLnBrk="0" hangingPunct="1">
              <a:defRPr kern="1200">
                <a:solidFill>
                  <a:schemeClr val="lt1"/>
                </a:solidFill>
                <a:latin typeface="+mn-lt"/>
                <a:ea typeface="+mn-ea"/>
                <a:cs typeface="+mn-cs"/>
              </a:defRPr>
            </a:lvl8pPr>
            <a:lvl9pPr marL="4875947" algn="l" defTabSz="1218987" rtl="0" eaLnBrk="1" latinLnBrk="0" hangingPunct="1">
              <a:defRPr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24216754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normAutofit fontScale="90000"/>
          </a:bodyPr>
          <a:lstStyle/>
          <a:p>
            <a:r>
              <a:rPr lang="en-US" dirty="0"/>
              <a:t>Xplore Legacy</a:t>
            </a:r>
          </a:p>
        </p:txBody>
      </p:sp>
      <p:sp>
        <p:nvSpPr>
          <p:cNvPr id="4" name="Text Placeholder 3">
            <a:extLst>
              <a:ext uri="{FF2B5EF4-FFF2-40B4-BE49-F238E27FC236}">
                <a16:creationId xmlns:a16="http://schemas.microsoft.com/office/drawing/2014/main" id="{16FA4FB6-651F-4962-89D4-CFE390441CC0}"/>
              </a:ext>
            </a:extLst>
          </p:cNvPr>
          <p:cNvSpPr>
            <a:spLocks noGrp="1"/>
          </p:cNvSpPr>
          <p:nvPr>
            <p:ph type="body" sz="quarter" idx="11"/>
          </p:nvPr>
        </p:nvSpPr>
        <p:spPr>
          <a:xfrm>
            <a:off x="457199" y="2423158"/>
            <a:ext cx="11274552" cy="4050792"/>
          </a:xfrm>
        </p:spPr>
        <p:txBody>
          <a:bodyPr/>
          <a:lstStyle/>
          <a:p>
            <a:r>
              <a:rPr lang="en-US" dirty="0"/>
              <a:t>F5m/C5m and the Xplore XC6 are great examples of the longevity and reliability Xplore believes is critical to customer success.</a:t>
            </a:r>
          </a:p>
          <a:p>
            <a:endParaRPr lang="en-US" dirty="0"/>
          </a:p>
          <a:p>
            <a:r>
              <a:rPr lang="en-US" dirty="0"/>
              <a:t>The iX104 was launched in 2002 and has continued to set the standard for ultra-rugged tablets. </a:t>
            </a:r>
          </a:p>
          <a:p>
            <a:endParaRPr lang="en-US" dirty="0"/>
          </a:p>
          <a:p>
            <a:r>
              <a:rPr lang="en-US" dirty="0"/>
              <a:t>The C5m was launched in 2007 and became the dominant rigid handle tablet in the market.  </a:t>
            </a:r>
          </a:p>
          <a:p>
            <a:endParaRPr lang="en-US" dirty="0"/>
          </a:p>
          <a:p>
            <a:r>
              <a:rPr lang="en-US" dirty="0"/>
              <a:t>Throughout multiple generational updates the peripheral ecosystem has remained compatible helping to lower the total cost of ownership for customers. </a:t>
            </a:r>
          </a:p>
        </p:txBody>
      </p:sp>
      <p:pic>
        <p:nvPicPr>
          <p:cNvPr id="7" name="Picture 6"/>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4884404" y="233813"/>
            <a:ext cx="3893486" cy="2018459"/>
          </a:xfrm>
          <a:prstGeom prst="rect">
            <a:avLst/>
          </a:prstGeom>
        </p:spPr>
      </p:pic>
      <p:pic>
        <p:nvPicPr>
          <p:cNvPr id="8" name="Picture 7"/>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8521048" y="233813"/>
            <a:ext cx="2385849" cy="2097957"/>
          </a:xfrm>
          <a:prstGeom prst="rect">
            <a:avLst/>
          </a:prstGeom>
        </p:spPr>
      </p:pic>
      <p:sp>
        <p:nvSpPr>
          <p:cNvPr id="6" name="Rectangle 5">
            <a:extLst>
              <a:ext uri="{FF2B5EF4-FFF2-40B4-BE49-F238E27FC236}">
                <a16:creationId xmlns:a16="http://schemas.microsoft.com/office/drawing/2014/main" id="{52E30D8A-DB18-4726-BDC0-DA788FA75D6E}"/>
              </a:ext>
            </a:extLst>
          </p:cNvPr>
          <p:cNvSpPr/>
          <p:nvPr/>
        </p:nvSpPr>
        <p:spPr>
          <a:xfrm>
            <a:off x="157316" y="6473692"/>
            <a:ext cx="3215148" cy="3657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609493" algn="l" rtl="0" fontAlgn="base">
              <a:spcBef>
                <a:spcPct val="0"/>
              </a:spcBef>
              <a:spcAft>
                <a:spcPct val="0"/>
              </a:spcAft>
              <a:defRPr kern="1200">
                <a:solidFill>
                  <a:schemeClr val="lt1"/>
                </a:solidFill>
                <a:latin typeface="+mn-lt"/>
                <a:ea typeface="+mn-ea"/>
                <a:cs typeface="+mn-cs"/>
              </a:defRPr>
            </a:lvl2pPr>
            <a:lvl3pPr marL="1218987" algn="l" rtl="0" fontAlgn="base">
              <a:spcBef>
                <a:spcPct val="0"/>
              </a:spcBef>
              <a:spcAft>
                <a:spcPct val="0"/>
              </a:spcAft>
              <a:defRPr kern="1200">
                <a:solidFill>
                  <a:schemeClr val="lt1"/>
                </a:solidFill>
                <a:latin typeface="+mn-lt"/>
                <a:ea typeface="+mn-ea"/>
                <a:cs typeface="+mn-cs"/>
              </a:defRPr>
            </a:lvl3pPr>
            <a:lvl4pPr marL="1828480" algn="l" rtl="0" fontAlgn="base">
              <a:spcBef>
                <a:spcPct val="0"/>
              </a:spcBef>
              <a:spcAft>
                <a:spcPct val="0"/>
              </a:spcAft>
              <a:defRPr kern="1200">
                <a:solidFill>
                  <a:schemeClr val="lt1"/>
                </a:solidFill>
                <a:latin typeface="+mn-lt"/>
                <a:ea typeface="+mn-ea"/>
                <a:cs typeface="+mn-cs"/>
              </a:defRPr>
            </a:lvl4pPr>
            <a:lvl5pPr marL="2437973" algn="l" rtl="0" fontAlgn="base">
              <a:spcBef>
                <a:spcPct val="0"/>
              </a:spcBef>
              <a:spcAft>
                <a:spcPct val="0"/>
              </a:spcAft>
              <a:defRPr kern="1200">
                <a:solidFill>
                  <a:schemeClr val="lt1"/>
                </a:solidFill>
                <a:latin typeface="+mn-lt"/>
                <a:ea typeface="+mn-ea"/>
                <a:cs typeface="+mn-cs"/>
              </a:defRPr>
            </a:lvl5pPr>
            <a:lvl6pPr marL="3047467" algn="l" defTabSz="1218987" rtl="0" eaLnBrk="1" latinLnBrk="0" hangingPunct="1">
              <a:defRPr kern="1200">
                <a:solidFill>
                  <a:schemeClr val="lt1"/>
                </a:solidFill>
                <a:latin typeface="+mn-lt"/>
                <a:ea typeface="+mn-ea"/>
                <a:cs typeface="+mn-cs"/>
              </a:defRPr>
            </a:lvl6pPr>
            <a:lvl7pPr marL="3656960" algn="l" defTabSz="1218987" rtl="0" eaLnBrk="1" latinLnBrk="0" hangingPunct="1">
              <a:defRPr kern="1200">
                <a:solidFill>
                  <a:schemeClr val="lt1"/>
                </a:solidFill>
                <a:latin typeface="+mn-lt"/>
                <a:ea typeface="+mn-ea"/>
                <a:cs typeface="+mn-cs"/>
              </a:defRPr>
            </a:lvl7pPr>
            <a:lvl8pPr marL="4266453" algn="l" defTabSz="1218987" rtl="0" eaLnBrk="1" latinLnBrk="0" hangingPunct="1">
              <a:defRPr kern="1200">
                <a:solidFill>
                  <a:schemeClr val="lt1"/>
                </a:solidFill>
                <a:latin typeface="+mn-lt"/>
                <a:ea typeface="+mn-ea"/>
                <a:cs typeface="+mn-cs"/>
              </a:defRPr>
            </a:lvl8pPr>
            <a:lvl9pPr marL="4875947" algn="l" defTabSz="1218987" rtl="0" eaLnBrk="1" latinLnBrk="0" hangingPunct="1">
              <a:defRPr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314081290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Common Questions – display technology</a:t>
            </a:r>
          </a:p>
        </p:txBody>
      </p:sp>
      <p:sp>
        <p:nvSpPr>
          <p:cNvPr id="4" name="Text Placeholder 3">
            <a:extLst>
              <a:ext uri="{FF2B5EF4-FFF2-40B4-BE49-F238E27FC236}">
                <a16:creationId xmlns:a16="http://schemas.microsoft.com/office/drawing/2014/main" id="{63EB38BE-2654-46E2-A7CC-5590FD328F64}"/>
              </a:ext>
            </a:extLst>
          </p:cNvPr>
          <p:cNvSpPr>
            <a:spLocks noGrp="1"/>
          </p:cNvSpPr>
          <p:nvPr>
            <p:ph type="body" sz="quarter" idx="11"/>
          </p:nvPr>
        </p:nvSpPr>
        <p:spPr>
          <a:xfrm>
            <a:off x="457199" y="1168401"/>
            <a:ext cx="11274552" cy="5604932"/>
          </a:xfrm>
        </p:spPr>
        <p:txBody>
          <a:bodyPr/>
          <a:lstStyle/>
          <a:p>
            <a:pPr marL="0" indent="0">
              <a:buNone/>
            </a:pPr>
            <a:r>
              <a:rPr lang="en-US" dirty="0">
                <a:solidFill>
                  <a:schemeClr val="accent1"/>
                </a:solidFill>
              </a:rPr>
              <a:t>L10 Display options</a:t>
            </a:r>
          </a:p>
          <a:p>
            <a:r>
              <a:rPr lang="en-US" dirty="0"/>
              <a:t>All display options are:</a:t>
            </a:r>
          </a:p>
          <a:p>
            <a:pPr lvl="1"/>
            <a:r>
              <a:rPr lang="en-US" dirty="0"/>
              <a:t>10.1” 2K resolution (1920 x 1200), 16:10 ratio</a:t>
            </a:r>
          </a:p>
          <a:p>
            <a:pPr lvl="1"/>
            <a:r>
              <a:rPr lang="en-US" dirty="0"/>
              <a:t>Auto-sensing glove and wet touch</a:t>
            </a:r>
          </a:p>
          <a:p>
            <a:pPr lvl="1"/>
            <a:r>
              <a:rPr lang="en-US" dirty="0"/>
              <a:t>Corning Gorilla Glass 3</a:t>
            </a:r>
          </a:p>
          <a:p>
            <a:pPr lvl="2"/>
            <a:r>
              <a:rPr lang="en-US" dirty="0"/>
              <a:t>Thicker layer versus consumer devices</a:t>
            </a:r>
          </a:p>
          <a:p>
            <a:pPr lvl="1"/>
            <a:r>
              <a:rPr lang="en-US" dirty="0"/>
              <a:t>800:1 Contrast ratio</a:t>
            </a:r>
          </a:p>
          <a:p>
            <a:pPr lvl="1"/>
            <a:r>
              <a:rPr lang="en-US" dirty="0"/>
              <a:t>89</a:t>
            </a:r>
            <a:r>
              <a:rPr lang="en-US" baseline="30000" dirty="0"/>
              <a:t>ᵒ </a:t>
            </a:r>
            <a:r>
              <a:rPr lang="en-US" dirty="0"/>
              <a:t>viewing angle</a:t>
            </a:r>
          </a:p>
          <a:p>
            <a:r>
              <a:rPr lang="en-US" dirty="0"/>
              <a:t>Standard – 500 nit, capacitive</a:t>
            </a:r>
          </a:p>
          <a:p>
            <a:r>
              <a:rPr lang="en-US" dirty="0"/>
              <a:t>View Anywhere – 1000 nit, capacitive</a:t>
            </a:r>
          </a:p>
          <a:p>
            <a:pPr lvl="1"/>
            <a:r>
              <a:rPr lang="en-US" dirty="0"/>
              <a:t>Supports night vision mode</a:t>
            </a:r>
          </a:p>
          <a:p>
            <a:r>
              <a:rPr lang="en-US" dirty="0"/>
              <a:t>Active View Anywhere – 1000 nit, capacitive with an active Wacom digitizer</a:t>
            </a:r>
          </a:p>
          <a:p>
            <a:pPr lvl="1"/>
            <a:r>
              <a:rPr lang="en-US" dirty="0"/>
              <a:t>Supports night vision mode</a:t>
            </a:r>
          </a:p>
          <a:p>
            <a:pPr marL="0" indent="0">
              <a:buNone/>
            </a:pPr>
            <a:br>
              <a:rPr lang="en-US" sz="1000" dirty="0"/>
            </a:br>
            <a:endParaRPr lang="en-US" sz="1000" dirty="0"/>
          </a:p>
          <a:p>
            <a:endParaRPr lang="en-US" dirty="0"/>
          </a:p>
        </p:txBody>
      </p:sp>
      <p:sp>
        <p:nvSpPr>
          <p:cNvPr id="5" name="Rectangle 4">
            <a:extLst>
              <a:ext uri="{FF2B5EF4-FFF2-40B4-BE49-F238E27FC236}">
                <a16:creationId xmlns:a16="http://schemas.microsoft.com/office/drawing/2014/main" id="{55BE0F7A-9482-4AB8-9E74-1BB207AAE092}"/>
              </a:ext>
            </a:extLst>
          </p:cNvPr>
          <p:cNvSpPr/>
          <p:nvPr/>
        </p:nvSpPr>
        <p:spPr>
          <a:xfrm>
            <a:off x="157316" y="6473692"/>
            <a:ext cx="3215148" cy="3657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609493" algn="l" rtl="0" fontAlgn="base">
              <a:spcBef>
                <a:spcPct val="0"/>
              </a:spcBef>
              <a:spcAft>
                <a:spcPct val="0"/>
              </a:spcAft>
              <a:defRPr kern="1200">
                <a:solidFill>
                  <a:schemeClr val="lt1"/>
                </a:solidFill>
                <a:latin typeface="+mn-lt"/>
                <a:ea typeface="+mn-ea"/>
                <a:cs typeface="+mn-cs"/>
              </a:defRPr>
            </a:lvl2pPr>
            <a:lvl3pPr marL="1218987" algn="l" rtl="0" fontAlgn="base">
              <a:spcBef>
                <a:spcPct val="0"/>
              </a:spcBef>
              <a:spcAft>
                <a:spcPct val="0"/>
              </a:spcAft>
              <a:defRPr kern="1200">
                <a:solidFill>
                  <a:schemeClr val="lt1"/>
                </a:solidFill>
                <a:latin typeface="+mn-lt"/>
                <a:ea typeface="+mn-ea"/>
                <a:cs typeface="+mn-cs"/>
              </a:defRPr>
            </a:lvl3pPr>
            <a:lvl4pPr marL="1828480" algn="l" rtl="0" fontAlgn="base">
              <a:spcBef>
                <a:spcPct val="0"/>
              </a:spcBef>
              <a:spcAft>
                <a:spcPct val="0"/>
              </a:spcAft>
              <a:defRPr kern="1200">
                <a:solidFill>
                  <a:schemeClr val="lt1"/>
                </a:solidFill>
                <a:latin typeface="+mn-lt"/>
                <a:ea typeface="+mn-ea"/>
                <a:cs typeface="+mn-cs"/>
              </a:defRPr>
            </a:lvl4pPr>
            <a:lvl5pPr marL="2437973" algn="l" rtl="0" fontAlgn="base">
              <a:spcBef>
                <a:spcPct val="0"/>
              </a:spcBef>
              <a:spcAft>
                <a:spcPct val="0"/>
              </a:spcAft>
              <a:defRPr kern="1200">
                <a:solidFill>
                  <a:schemeClr val="lt1"/>
                </a:solidFill>
                <a:latin typeface="+mn-lt"/>
                <a:ea typeface="+mn-ea"/>
                <a:cs typeface="+mn-cs"/>
              </a:defRPr>
            </a:lvl5pPr>
            <a:lvl6pPr marL="3047467" algn="l" defTabSz="1218987" rtl="0" eaLnBrk="1" latinLnBrk="0" hangingPunct="1">
              <a:defRPr kern="1200">
                <a:solidFill>
                  <a:schemeClr val="lt1"/>
                </a:solidFill>
                <a:latin typeface="+mn-lt"/>
                <a:ea typeface="+mn-ea"/>
                <a:cs typeface="+mn-cs"/>
              </a:defRPr>
            </a:lvl6pPr>
            <a:lvl7pPr marL="3656960" algn="l" defTabSz="1218987" rtl="0" eaLnBrk="1" latinLnBrk="0" hangingPunct="1">
              <a:defRPr kern="1200">
                <a:solidFill>
                  <a:schemeClr val="lt1"/>
                </a:solidFill>
                <a:latin typeface="+mn-lt"/>
                <a:ea typeface="+mn-ea"/>
                <a:cs typeface="+mn-cs"/>
              </a:defRPr>
            </a:lvl7pPr>
            <a:lvl8pPr marL="4266453" algn="l" defTabSz="1218987" rtl="0" eaLnBrk="1" latinLnBrk="0" hangingPunct="1">
              <a:defRPr kern="1200">
                <a:solidFill>
                  <a:schemeClr val="lt1"/>
                </a:solidFill>
                <a:latin typeface="+mn-lt"/>
                <a:ea typeface="+mn-ea"/>
                <a:cs typeface="+mn-cs"/>
              </a:defRPr>
            </a:lvl8pPr>
            <a:lvl9pPr marL="4875947" algn="l" defTabSz="1218987" rtl="0" eaLnBrk="1" latinLnBrk="0" hangingPunct="1">
              <a:defRPr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150853542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7673" y="406743"/>
            <a:ext cx="11225908" cy="365760"/>
          </a:xfrm>
        </p:spPr>
        <p:txBody>
          <a:bodyPr/>
          <a:lstStyle/>
          <a:p>
            <a:r>
              <a:rPr lang="en-US" dirty="0"/>
              <a:t>Common Questions – GPS</a:t>
            </a:r>
          </a:p>
        </p:txBody>
      </p:sp>
      <p:sp>
        <p:nvSpPr>
          <p:cNvPr id="8" name="Text Placeholder 7">
            <a:extLst>
              <a:ext uri="{FF2B5EF4-FFF2-40B4-BE49-F238E27FC236}">
                <a16:creationId xmlns:a16="http://schemas.microsoft.com/office/drawing/2014/main" id="{8ADFD952-78CF-48C5-AA08-D4F951887F89}"/>
              </a:ext>
            </a:extLst>
          </p:cNvPr>
          <p:cNvSpPr>
            <a:spLocks noGrp="1"/>
          </p:cNvSpPr>
          <p:nvPr>
            <p:ph type="body" sz="quarter" idx="11"/>
          </p:nvPr>
        </p:nvSpPr>
        <p:spPr>
          <a:xfrm>
            <a:off x="327791" y="1055797"/>
            <a:ext cx="11274552" cy="1315213"/>
          </a:xfrm>
        </p:spPr>
        <p:txBody>
          <a:bodyPr/>
          <a:lstStyle/>
          <a:p>
            <a:pPr marL="0" indent="0">
              <a:buNone/>
            </a:pPr>
            <a:r>
              <a:rPr lang="en-US" sz="1799" dirty="0">
                <a:solidFill>
                  <a:schemeClr val="accent1"/>
                </a:solidFill>
                <a:latin typeface="Calibri" panose="020F0502020204030204" pitchFamily="34" charset="0"/>
                <a:cs typeface="Calibri" panose="020F0502020204030204" pitchFamily="34" charset="0"/>
              </a:rPr>
              <a:t>Two GPS options are available</a:t>
            </a:r>
          </a:p>
          <a:p>
            <a:r>
              <a:rPr lang="en-US" sz="1799" dirty="0">
                <a:latin typeface="Calibri" panose="020F0502020204030204" pitchFamily="34" charset="0"/>
                <a:cs typeface="Calibri" panose="020F0502020204030204" pitchFamily="34" charset="0"/>
              </a:rPr>
              <a:t>u-</a:t>
            </a:r>
            <a:r>
              <a:rPr lang="en-US" sz="1799" dirty="0" err="1">
                <a:latin typeface="Calibri" panose="020F0502020204030204" pitchFamily="34" charset="0"/>
                <a:cs typeface="Calibri" panose="020F0502020204030204" pitchFamily="34" charset="0"/>
              </a:rPr>
              <a:t>Blox</a:t>
            </a:r>
            <a:r>
              <a:rPr lang="en-US" sz="1799" dirty="0">
                <a:latin typeface="Calibri" panose="020F0502020204030204" pitchFamily="34" charset="0"/>
                <a:cs typeface="Calibri" panose="020F0502020204030204" pitchFamily="34" charset="0"/>
              </a:rPr>
              <a:t> Discrete GPS - or – Sierra Wireless Mobile Broadband + GNSS</a:t>
            </a:r>
          </a:p>
          <a:p>
            <a:pPr lvl="1"/>
            <a:r>
              <a:rPr lang="en-US" sz="1400" dirty="0">
                <a:latin typeface="Calibri" panose="020F0502020204030204" pitchFamily="34" charset="0"/>
                <a:cs typeface="Calibri" panose="020F0502020204030204" pitchFamily="34" charset="0"/>
              </a:rPr>
              <a:t>Choices are mutually exclusive</a:t>
            </a:r>
          </a:p>
          <a:p>
            <a:pPr marL="0" indent="0">
              <a:buNone/>
            </a:pPr>
            <a:endParaRPr lang="en-US" sz="1799" dirty="0">
              <a:latin typeface="Calibri" panose="020F0502020204030204" pitchFamily="34" charset="0"/>
              <a:cs typeface="Calibri" panose="020F0502020204030204" pitchFamily="34" charset="0"/>
            </a:endParaRPr>
          </a:p>
          <a:p>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574997429"/>
              </p:ext>
            </p:extLst>
          </p:nvPr>
        </p:nvGraphicFramePr>
        <p:xfrm>
          <a:off x="327673" y="2493692"/>
          <a:ext cx="6587426" cy="2884535"/>
        </p:xfrm>
        <a:graphic>
          <a:graphicData uri="http://schemas.openxmlformats.org/drawingml/2006/table">
            <a:tbl>
              <a:tblPr/>
              <a:tblGrid>
                <a:gridCol w="2216843">
                  <a:extLst>
                    <a:ext uri="{9D8B030D-6E8A-4147-A177-3AD203B41FA5}">
                      <a16:colId xmlns:a16="http://schemas.microsoft.com/office/drawing/2014/main" val="2502520687"/>
                    </a:ext>
                  </a:extLst>
                </a:gridCol>
                <a:gridCol w="2470967">
                  <a:extLst>
                    <a:ext uri="{9D8B030D-6E8A-4147-A177-3AD203B41FA5}">
                      <a16:colId xmlns:a16="http://schemas.microsoft.com/office/drawing/2014/main" val="1206152220"/>
                    </a:ext>
                  </a:extLst>
                </a:gridCol>
                <a:gridCol w="1899616">
                  <a:extLst>
                    <a:ext uri="{9D8B030D-6E8A-4147-A177-3AD203B41FA5}">
                      <a16:colId xmlns:a16="http://schemas.microsoft.com/office/drawing/2014/main" val="511681643"/>
                    </a:ext>
                  </a:extLst>
                </a:gridCol>
              </a:tblGrid>
              <a:tr h="953014">
                <a:tc>
                  <a:txBody>
                    <a:bodyPr/>
                    <a:lstStyle/>
                    <a:p>
                      <a:pPr marR="0" indent="0" algn="ctr" rtl="0">
                        <a:lnSpc>
                          <a:spcPct val="119000"/>
                        </a:lnSpc>
                        <a:spcBef>
                          <a:spcPts val="0"/>
                        </a:spcBef>
                        <a:spcAft>
                          <a:spcPts val="0"/>
                        </a:spcAft>
                      </a:pPr>
                      <a:r>
                        <a:rPr lang="en-US" sz="1600" b="1" kern="1400">
                          <a:ln>
                            <a:noFill/>
                          </a:ln>
                          <a:solidFill>
                            <a:srgbClr val="000000"/>
                          </a:solidFill>
                          <a:effectLst/>
                          <a:latin typeface="Calibri" panose="020F0502020204030204" pitchFamily="34" charset="0"/>
                        </a:rPr>
                        <a:t>Parameter</a:t>
                      </a:r>
                      <a:endParaRPr lang="en-US" sz="1000" kern="1400">
                        <a:ln>
                          <a:noFill/>
                        </a:ln>
                        <a:solidFill>
                          <a:srgbClr val="000000"/>
                        </a:solidFill>
                        <a:effectLst/>
                        <a:latin typeface="Calibri" panose="020F0502020204030204" pitchFamily="34" charset="0"/>
                      </a:endParaRPr>
                    </a:p>
                  </a:txBody>
                  <a:tcPr marL="50787" marR="50787" marT="50787" marB="50787">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R="0" indent="0" algn="ctr" rtl="0">
                        <a:lnSpc>
                          <a:spcPct val="119000"/>
                        </a:lnSpc>
                        <a:spcBef>
                          <a:spcPts val="0"/>
                        </a:spcBef>
                        <a:spcAft>
                          <a:spcPts val="600"/>
                        </a:spcAft>
                      </a:pPr>
                      <a:r>
                        <a:rPr lang="en-US" sz="1600" b="1" kern="1400">
                          <a:ln>
                            <a:noFill/>
                          </a:ln>
                          <a:solidFill>
                            <a:srgbClr val="000000"/>
                          </a:solidFill>
                          <a:effectLst/>
                          <a:latin typeface="Calibri" panose="020F0502020204030204" pitchFamily="34" charset="0"/>
                        </a:rPr>
                        <a:t>NaviSys Technology</a:t>
                      </a:r>
                      <a:endParaRPr lang="en-US" sz="1000" kern="1400">
                        <a:ln>
                          <a:noFill/>
                        </a:ln>
                        <a:solidFill>
                          <a:srgbClr val="000000"/>
                        </a:solidFill>
                        <a:effectLst/>
                        <a:latin typeface="Calibri" panose="020F0502020204030204" pitchFamily="34" charset="0"/>
                      </a:endParaRPr>
                    </a:p>
                    <a:p>
                      <a:pPr marR="0" indent="0" algn="ctr" rtl="0">
                        <a:lnSpc>
                          <a:spcPct val="119000"/>
                        </a:lnSpc>
                        <a:spcBef>
                          <a:spcPts val="0"/>
                        </a:spcBef>
                        <a:spcAft>
                          <a:spcPts val="0"/>
                        </a:spcAft>
                      </a:pPr>
                      <a:r>
                        <a:rPr lang="en-US" sz="1600" b="1" kern="1400">
                          <a:ln>
                            <a:noFill/>
                          </a:ln>
                          <a:solidFill>
                            <a:srgbClr val="000000"/>
                          </a:solidFill>
                          <a:effectLst/>
                          <a:latin typeface="Calibri" panose="020F0502020204030204" pitchFamily="34" charset="0"/>
                        </a:rPr>
                        <a:t>u-blox® GPS with SBAS</a:t>
                      </a:r>
                      <a:r>
                        <a:rPr lang="en-US" sz="1100" b="1" kern="1400">
                          <a:ln>
                            <a:noFill/>
                          </a:ln>
                          <a:solidFill>
                            <a:srgbClr val="000000"/>
                          </a:solidFill>
                          <a:effectLst/>
                          <a:latin typeface="Calibri" panose="020F0502020204030204" pitchFamily="34" charset="0"/>
                        </a:rPr>
                        <a:t> </a:t>
                      </a:r>
                      <a:endParaRPr lang="en-US" sz="1000" kern="1400">
                        <a:ln>
                          <a:noFill/>
                        </a:ln>
                        <a:solidFill>
                          <a:srgbClr val="000000"/>
                        </a:solidFill>
                        <a:effectLst/>
                        <a:latin typeface="Calibri" panose="020F0502020204030204" pitchFamily="34" charset="0"/>
                      </a:endParaRPr>
                    </a:p>
                  </a:txBody>
                  <a:tcPr marL="50787" marR="50787" marT="50787" marB="50787">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R="0" indent="0" algn="ctr" rtl="0">
                        <a:lnSpc>
                          <a:spcPct val="119000"/>
                        </a:lnSpc>
                        <a:spcBef>
                          <a:spcPts val="0"/>
                        </a:spcBef>
                        <a:spcAft>
                          <a:spcPts val="0"/>
                        </a:spcAft>
                      </a:pPr>
                      <a:r>
                        <a:rPr lang="en-US" sz="1600" b="1" kern="1400">
                          <a:ln>
                            <a:noFill/>
                          </a:ln>
                          <a:solidFill>
                            <a:srgbClr val="000000"/>
                          </a:solidFill>
                          <a:effectLst/>
                          <a:latin typeface="Calibri" panose="020F0502020204030204" pitchFamily="34" charset="0"/>
                        </a:rPr>
                        <a:t>Sierra Wireless EM75xx Mobile Broadband + GNSS</a:t>
                      </a:r>
                      <a:r>
                        <a:rPr lang="en-US" sz="1200" kern="1400">
                          <a:ln>
                            <a:noFill/>
                          </a:ln>
                          <a:solidFill>
                            <a:srgbClr val="000000"/>
                          </a:solidFill>
                          <a:effectLst/>
                          <a:latin typeface="Times New Roman" panose="02020603050405020304" pitchFamily="18" charset="0"/>
                        </a:rPr>
                        <a:t> </a:t>
                      </a:r>
                      <a:endParaRPr lang="en-US" sz="1000" kern="1400">
                        <a:ln>
                          <a:noFill/>
                        </a:ln>
                        <a:solidFill>
                          <a:srgbClr val="000000"/>
                        </a:solidFill>
                        <a:effectLst/>
                        <a:latin typeface="Calibri" panose="020F0502020204030204" pitchFamily="34" charset="0"/>
                      </a:endParaRPr>
                    </a:p>
                  </a:txBody>
                  <a:tcPr marL="50787" marR="50787" marT="50787" marB="50787">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extLst>
                  <a:ext uri="{0D108BD9-81ED-4DB2-BD59-A6C34878D82A}">
                    <a16:rowId xmlns:a16="http://schemas.microsoft.com/office/drawing/2014/main" val="2582390478"/>
                  </a:ext>
                </a:extLst>
              </a:tr>
              <a:tr h="487553">
                <a:tc>
                  <a:txBody>
                    <a:bodyPr/>
                    <a:lstStyle/>
                    <a:p>
                      <a:pPr marR="0" indent="0" algn="ctr" rtl="0">
                        <a:lnSpc>
                          <a:spcPct val="119000"/>
                        </a:lnSpc>
                        <a:spcBef>
                          <a:spcPts val="0"/>
                        </a:spcBef>
                        <a:spcAft>
                          <a:spcPts val="0"/>
                        </a:spcAft>
                      </a:pPr>
                      <a:r>
                        <a:rPr lang="en-US" sz="1100" b="1" kern="1400">
                          <a:ln>
                            <a:noFill/>
                          </a:ln>
                          <a:solidFill>
                            <a:srgbClr val="000000"/>
                          </a:solidFill>
                          <a:effectLst/>
                          <a:latin typeface="Calibri" panose="020F0502020204030204" pitchFamily="34" charset="0"/>
                        </a:rPr>
                        <a:t>Satellites</a:t>
                      </a:r>
                      <a:endParaRPr lang="en-US" sz="1000" kern="1400">
                        <a:ln>
                          <a:noFill/>
                        </a:ln>
                        <a:solidFill>
                          <a:srgbClr val="000000"/>
                        </a:solidFill>
                        <a:effectLst/>
                        <a:latin typeface="Calibri" panose="020F0502020204030204" pitchFamily="34" charset="0"/>
                      </a:endParaRPr>
                    </a:p>
                  </a:txBody>
                  <a:tcPr marL="50787" marR="50787" marT="50787" marB="50787">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R="0" indent="0" algn="ctr" rtl="0">
                        <a:lnSpc>
                          <a:spcPct val="119000"/>
                        </a:lnSpc>
                        <a:spcBef>
                          <a:spcPts val="0"/>
                        </a:spcBef>
                        <a:spcAft>
                          <a:spcPts val="0"/>
                        </a:spcAft>
                      </a:pPr>
                      <a:r>
                        <a:rPr lang="en-US" sz="1100" kern="1400" dirty="0">
                          <a:ln>
                            <a:noFill/>
                          </a:ln>
                          <a:solidFill>
                            <a:srgbClr val="000000"/>
                          </a:solidFill>
                          <a:effectLst/>
                          <a:latin typeface="Calibri" panose="020F0502020204030204" pitchFamily="34" charset="0"/>
                        </a:rPr>
                        <a:t>GPS + GLONASS with SBAS (WAAS, EGNOS, and MSAS)</a:t>
                      </a:r>
                      <a:endParaRPr lang="en-US" sz="1000" kern="1400" dirty="0">
                        <a:ln>
                          <a:noFill/>
                        </a:ln>
                        <a:solidFill>
                          <a:srgbClr val="000000"/>
                        </a:solidFill>
                        <a:effectLst/>
                        <a:latin typeface="Calibri" panose="020F0502020204030204" pitchFamily="34" charset="0"/>
                      </a:endParaRPr>
                    </a:p>
                  </a:txBody>
                  <a:tcPr marL="50787" marR="50787" marT="50787" marB="50787">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R="0" indent="0" algn="ctr" rtl="0">
                        <a:lnSpc>
                          <a:spcPct val="119000"/>
                        </a:lnSpc>
                        <a:spcBef>
                          <a:spcPts val="0"/>
                        </a:spcBef>
                        <a:spcAft>
                          <a:spcPts val="0"/>
                        </a:spcAft>
                      </a:pPr>
                      <a:r>
                        <a:rPr lang="en-US" sz="1100" kern="1400">
                          <a:ln>
                            <a:noFill/>
                          </a:ln>
                          <a:solidFill>
                            <a:srgbClr val="000000"/>
                          </a:solidFill>
                          <a:effectLst/>
                          <a:latin typeface="Calibri" panose="020F0502020204030204" pitchFamily="34" charset="0"/>
                        </a:rPr>
                        <a:t>GPS + GLONASS + Galileo + Beidou</a:t>
                      </a:r>
                      <a:endParaRPr lang="en-US" sz="1000" kern="1400">
                        <a:ln>
                          <a:noFill/>
                        </a:ln>
                        <a:solidFill>
                          <a:srgbClr val="000000"/>
                        </a:solidFill>
                        <a:effectLst/>
                        <a:latin typeface="Calibri" panose="020F0502020204030204" pitchFamily="34" charset="0"/>
                      </a:endParaRPr>
                    </a:p>
                  </a:txBody>
                  <a:tcPr marL="50787" marR="50787" marT="50787" marB="50787">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extLst>
                  <a:ext uri="{0D108BD9-81ED-4DB2-BD59-A6C34878D82A}">
                    <a16:rowId xmlns:a16="http://schemas.microsoft.com/office/drawing/2014/main" val="122805647"/>
                  </a:ext>
                </a:extLst>
              </a:tr>
              <a:tr h="288088">
                <a:tc>
                  <a:txBody>
                    <a:bodyPr/>
                    <a:lstStyle/>
                    <a:p>
                      <a:pPr marR="0" indent="0" algn="ctr" rtl="0">
                        <a:lnSpc>
                          <a:spcPct val="119000"/>
                        </a:lnSpc>
                        <a:spcBef>
                          <a:spcPts val="0"/>
                        </a:spcBef>
                        <a:spcAft>
                          <a:spcPts val="0"/>
                        </a:spcAft>
                      </a:pPr>
                      <a:r>
                        <a:rPr lang="en-US" sz="1100" b="1" kern="1400">
                          <a:ln>
                            <a:noFill/>
                          </a:ln>
                          <a:solidFill>
                            <a:srgbClr val="000000"/>
                          </a:solidFill>
                          <a:effectLst/>
                          <a:latin typeface="Calibri" panose="020F0502020204030204" pitchFamily="34" charset="0"/>
                        </a:rPr>
                        <a:t>Channels</a:t>
                      </a:r>
                      <a:endParaRPr lang="en-US" sz="1000" kern="1400">
                        <a:ln>
                          <a:noFill/>
                        </a:ln>
                        <a:solidFill>
                          <a:srgbClr val="000000"/>
                        </a:solidFill>
                        <a:effectLst/>
                        <a:latin typeface="Calibri" panose="020F0502020204030204" pitchFamily="34" charset="0"/>
                      </a:endParaRPr>
                    </a:p>
                  </a:txBody>
                  <a:tcPr marL="50787" marR="50787" marT="50787" marB="50787">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R="0" indent="0" algn="ctr" rtl="0">
                        <a:lnSpc>
                          <a:spcPct val="119000"/>
                        </a:lnSpc>
                        <a:spcBef>
                          <a:spcPts val="0"/>
                        </a:spcBef>
                        <a:spcAft>
                          <a:spcPts val="0"/>
                        </a:spcAft>
                      </a:pPr>
                      <a:r>
                        <a:rPr lang="en-US" sz="1100" kern="1400">
                          <a:ln>
                            <a:noFill/>
                          </a:ln>
                          <a:solidFill>
                            <a:srgbClr val="000000"/>
                          </a:solidFill>
                          <a:effectLst/>
                          <a:latin typeface="Calibri" panose="020F0502020204030204" pitchFamily="34" charset="0"/>
                        </a:rPr>
                        <a:t>56 channels</a:t>
                      </a:r>
                      <a:endParaRPr lang="en-US" sz="1000" kern="1400">
                        <a:ln>
                          <a:noFill/>
                        </a:ln>
                        <a:solidFill>
                          <a:srgbClr val="000000"/>
                        </a:solidFill>
                        <a:effectLst/>
                        <a:latin typeface="Calibri" panose="020F0502020204030204" pitchFamily="34" charset="0"/>
                      </a:endParaRPr>
                    </a:p>
                  </a:txBody>
                  <a:tcPr marL="50787" marR="50787" marT="50787" marB="50787">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R="0" indent="0" algn="ctr" rtl="0">
                        <a:lnSpc>
                          <a:spcPct val="119000"/>
                        </a:lnSpc>
                        <a:spcBef>
                          <a:spcPts val="0"/>
                        </a:spcBef>
                        <a:spcAft>
                          <a:spcPts val="0"/>
                        </a:spcAft>
                      </a:pPr>
                      <a:r>
                        <a:rPr lang="en-US" sz="1100" kern="1400">
                          <a:ln>
                            <a:noFill/>
                          </a:ln>
                          <a:solidFill>
                            <a:srgbClr val="000000"/>
                          </a:solidFill>
                          <a:effectLst/>
                          <a:latin typeface="Calibri" panose="020F0502020204030204" pitchFamily="34" charset="0"/>
                        </a:rPr>
                        <a:t>30 channels</a:t>
                      </a:r>
                      <a:endParaRPr lang="en-US" sz="1000" kern="1400">
                        <a:ln>
                          <a:noFill/>
                        </a:ln>
                        <a:solidFill>
                          <a:srgbClr val="000000"/>
                        </a:solidFill>
                        <a:effectLst/>
                        <a:latin typeface="Calibri" panose="020F0502020204030204" pitchFamily="34" charset="0"/>
                      </a:endParaRPr>
                    </a:p>
                  </a:txBody>
                  <a:tcPr marL="50787" marR="50787" marT="50787" marB="50787">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extLst>
                  <a:ext uri="{0D108BD9-81ED-4DB2-BD59-A6C34878D82A}">
                    <a16:rowId xmlns:a16="http://schemas.microsoft.com/office/drawing/2014/main" val="3597558715"/>
                  </a:ext>
                </a:extLst>
              </a:tr>
              <a:tr h="288088">
                <a:tc>
                  <a:txBody>
                    <a:bodyPr/>
                    <a:lstStyle/>
                    <a:p>
                      <a:pPr marR="0" indent="0" algn="ctr" rtl="0">
                        <a:lnSpc>
                          <a:spcPct val="119000"/>
                        </a:lnSpc>
                        <a:spcBef>
                          <a:spcPts val="0"/>
                        </a:spcBef>
                        <a:spcAft>
                          <a:spcPts val="0"/>
                        </a:spcAft>
                      </a:pPr>
                      <a:r>
                        <a:rPr lang="en-US" sz="1100" b="1" kern="1400" dirty="0">
                          <a:ln>
                            <a:noFill/>
                          </a:ln>
                          <a:solidFill>
                            <a:srgbClr val="000000"/>
                          </a:solidFill>
                          <a:effectLst/>
                          <a:latin typeface="Calibri" panose="020F0502020204030204" pitchFamily="34" charset="0"/>
                        </a:rPr>
                        <a:t>Protocol</a:t>
                      </a:r>
                      <a:endParaRPr lang="en-US" sz="1000" kern="1400" dirty="0">
                        <a:ln>
                          <a:noFill/>
                        </a:ln>
                        <a:solidFill>
                          <a:srgbClr val="000000"/>
                        </a:solidFill>
                        <a:effectLst/>
                        <a:latin typeface="Calibri" panose="020F0502020204030204" pitchFamily="34" charset="0"/>
                      </a:endParaRPr>
                    </a:p>
                  </a:txBody>
                  <a:tcPr marL="50787" marR="50787" marT="50787" marB="50787">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R="0" indent="0" algn="ctr" rtl="0">
                        <a:lnSpc>
                          <a:spcPct val="119000"/>
                        </a:lnSpc>
                        <a:spcBef>
                          <a:spcPts val="0"/>
                        </a:spcBef>
                        <a:spcAft>
                          <a:spcPts val="0"/>
                        </a:spcAft>
                      </a:pPr>
                      <a:r>
                        <a:rPr lang="en-US" sz="1100" kern="1400">
                          <a:ln>
                            <a:noFill/>
                          </a:ln>
                          <a:solidFill>
                            <a:srgbClr val="000000"/>
                          </a:solidFill>
                          <a:effectLst/>
                          <a:latin typeface="Calibri" panose="020F0502020204030204" pitchFamily="34" charset="0"/>
                        </a:rPr>
                        <a:t>NMEA 0183 V2.3 (compatible with V3.0)</a:t>
                      </a:r>
                      <a:endParaRPr lang="en-US" sz="1000" kern="1400">
                        <a:ln>
                          <a:noFill/>
                        </a:ln>
                        <a:solidFill>
                          <a:srgbClr val="000000"/>
                        </a:solidFill>
                        <a:effectLst/>
                        <a:latin typeface="Calibri" panose="020F0502020204030204" pitchFamily="34" charset="0"/>
                      </a:endParaRPr>
                    </a:p>
                  </a:txBody>
                  <a:tcPr marL="50787" marR="50787" marT="50787" marB="50787">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R="0" indent="0" algn="ctr" rtl="0">
                        <a:lnSpc>
                          <a:spcPct val="119000"/>
                        </a:lnSpc>
                        <a:spcBef>
                          <a:spcPts val="0"/>
                        </a:spcBef>
                        <a:spcAft>
                          <a:spcPts val="0"/>
                        </a:spcAft>
                      </a:pPr>
                      <a:r>
                        <a:rPr lang="en-US" sz="1100" kern="1400">
                          <a:ln>
                            <a:noFill/>
                          </a:ln>
                          <a:solidFill>
                            <a:srgbClr val="000000"/>
                          </a:solidFill>
                          <a:effectLst/>
                          <a:latin typeface="Calibri" panose="020F0502020204030204" pitchFamily="34" charset="0"/>
                        </a:rPr>
                        <a:t>NMEA 0183 V3.0</a:t>
                      </a:r>
                      <a:endParaRPr lang="en-US" sz="1000" kern="1400">
                        <a:ln>
                          <a:noFill/>
                        </a:ln>
                        <a:solidFill>
                          <a:srgbClr val="000000"/>
                        </a:solidFill>
                        <a:effectLst/>
                        <a:latin typeface="Calibri" panose="020F0502020204030204" pitchFamily="34" charset="0"/>
                      </a:endParaRPr>
                    </a:p>
                  </a:txBody>
                  <a:tcPr marL="50787" marR="50787" marT="50787" marB="50787">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extLst>
                  <a:ext uri="{0D108BD9-81ED-4DB2-BD59-A6C34878D82A}">
                    <a16:rowId xmlns:a16="http://schemas.microsoft.com/office/drawing/2014/main" val="3138442592"/>
                  </a:ext>
                </a:extLst>
              </a:tr>
              <a:tr h="288088">
                <a:tc>
                  <a:txBody>
                    <a:bodyPr/>
                    <a:lstStyle/>
                    <a:p>
                      <a:pPr marR="0" indent="0" algn="ctr" rtl="0">
                        <a:lnSpc>
                          <a:spcPct val="119000"/>
                        </a:lnSpc>
                        <a:spcBef>
                          <a:spcPts val="0"/>
                        </a:spcBef>
                        <a:spcAft>
                          <a:spcPts val="0"/>
                        </a:spcAft>
                      </a:pPr>
                      <a:r>
                        <a:rPr lang="en-US" sz="1100" b="1" kern="1400">
                          <a:ln>
                            <a:noFill/>
                          </a:ln>
                          <a:solidFill>
                            <a:srgbClr val="000000"/>
                          </a:solidFill>
                          <a:effectLst/>
                          <a:latin typeface="Calibri" panose="020F0502020204030204" pitchFamily="34" charset="0"/>
                        </a:rPr>
                        <a:t>Acquisition time (hot / warm / cold)</a:t>
                      </a:r>
                      <a:endParaRPr lang="en-US" sz="1000" kern="1400">
                        <a:ln>
                          <a:noFill/>
                        </a:ln>
                        <a:solidFill>
                          <a:srgbClr val="000000"/>
                        </a:solidFill>
                        <a:effectLst/>
                        <a:latin typeface="Calibri" panose="020F0502020204030204" pitchFamily="34" charset="0"/>
                      </a:endParaRPr>
                    </a:p>
                  </a:txBody>
                  <a:tcPr marL="50787" marR="50787" marT="50787" marB="50787">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R="0" indent="0" algn="ctr" rtl="0">
                        <a:lnSpc>
                          <a:spcPct val="119000"/>
                        </a:lnSpc>
                        <a:spcBef>
                          <a:spcPts val="0"/>
                        </a:spcBef>
                        <a:spcAft>
                          <a:spcPts val="0"/>
                        </a:spcAft>
                      </a:pPr>
                      <a:r>
                        <a:rPr lang="en-US" sz="1100" kern="1400">
                          <a:ln>
                            <a:noFill/>
                          </a:ln>
                          <a:solidFill>
                            <a:srgbClr val="000000"/>
                          </a:solidFill>
                          <a:effectLst/>
                          <a:latin typeface="Calibri" panose="020F0502020204030204" pitchFamily="34" charset="0"/>
                        </a:rPr>
                        <a:t>1sec / 28sec / 30sec</a:t>
                      </a:r>
                      <a:endParaRPr lang="en-US" sz="1000" kern="1400">
                        <a:ln>
                          <a:noFill/>
                        </a:ln>
                        <a:solidFill>
                          <a:srgbClr val="000000"/>
                        </a:solidFill>
                        <a:effectLst/>
                        <a:latin typeface="Calibri" panose="020F0502020204030204" pitchFamily="34" charset="0"/>
                      </a:endParaRPr>
                    </a:p>
                  </a:txBody>
                  <a:tcPr marL="50787" marR="50787" marT="50787" marB="50787">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R="0" indent="0" algn="ctr" rtl="0">
                        <a:lnSpc>
                          <a:spcPct val="119000"/>
                        </a:lnSpc>
                        <a:spcBef>
                          <a:spcPts val="0"/>
                        </a:spcBef>
                        <a:spcAft>
                          <a:spcPts val="0"/>
                        </a:spcAft>
                      </a:pPr>
                      <a:r>
                        <a:rPr lang="en-US" sz="1100" kern="1400">
                          <a:ln>
                            <a:noFill/>
                          </a:ln>
                          <a:solidFill>
                            <a:srgbClr val="000000"/>
                          </a:solidFill>
                          <a:effectLst/>
                          <a:latin typeface="Calibri" panose="020F0502020204030204" pitchFamily="34" charset="0"/>
                        </a:rPr>
                        <a:t>1sec / 29sec / 32sec</a:t>
                      </a:r>
                      <a:endParaRPr lang="en-US" sz="1000" kern="1400">
                        <a:ln>
                          <a:noFill/>
                        </a:ln>
                        <a:solidFill>
                          <a:srgbClr val="000000"/>
                        </a:solidFill>
                        <a:effectLst/>
                        <a:latin typeface="Calibri" panose="020F0502020204030204" pitchFamily="34" charset="0"/>
                      </a:endParaRPr>
                    </a:p>
                  </a:txBody>
                  <a:tcPr marL="50787" marR="50787" marT="50787" marB="50787">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extLst>
                  <a:ext uri="{0D108BD9-81ED-4DB2-BD59-A6C34878D82A}">
                    <a16:rowId xmlns:a16="http://schemas.microsoft.com/office/drawing/2014/main" val="2829313904"/>
                  </a:ext>
                </a:extLst>
              </a:tr>
              <a:tr h="288088">
                <a:tc>
                  <a:txBody>
                    <a:bodyPr/>
                    <a:lstStyle/>
                    <a:p>
                      <a:pPr marR="0" indent="0" algn="ctr" rtl="0">
                        <a:lnSpc>
                          <a:spcPct val="119000"/>
                        </a:lnSpc>
                        <a:spcBef>
                          <a:spcPts val="0"/>
                        </a:spcBef>
                        <a:spcAft>
                          <a:spcPts val="0"/>
                        </a:spcAft>
                      </a:pPr>
                      <a:r>
                        <a:rPr lang="pt-BR" sz="1100" b="1" kern="1400">
                          <a:ln>
                            <a:noFill/>
                          </a:ln>
                          <a:solidFill>
                            <a:srgbClr val="000000"/>
                          </a:solidFill>
                          <a:effectLst/>
                          <a:latin typeface="Calibri" panose="020F0502020204030204" pitchFamily="34" charset="0"/>
                        </a:rPr>
                        <a:t>Accuracy (CEP 50%) (h / a / v)</a:t>
                      </a:r>
                      <a:endParaRPr lang="pt-BR" sz="1000" kern="1400">
                        <a:ln>
                          <a:noFill/>
                        </a:ln>
                        <a:solidFill>
                          <a:srgbClr val="000000"/>
                        </a:solidFill>
                        <a:effectLst/>
                        <a:latin typeface="Calibri" panose="020F0502020204030204" pitchFamily="34" charset="0"/>
                      </a:endParaRPr>
                    </a:p>
                  </a:txBody>
                  <a:tcPr marL="50787" marR="50787" marT="50787" marB="50787">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R="0" indent="0" algn="ctr" rtl="0">
                        <a:lnSpc>
                          <a:spcPct val="119000"/>
                        </a:lnSpc>
                        <a:spcBef>
                          <a:spcPts val="0"/>
                        </a:spcBef>
                        <a:spcAft>
                          <a:spcPts val="0"/>
                        </a:spcAft>
                      </a:pPr>
                      <a:r>
                        <a:rPr lang="en-US" sz="1100" kern="1400">
                          <a:ln>
                            <a:noFill/>
                          </a:ln>
                          <a:solidFill>
                            <a:srgbClr val="000000"/>
                          </a:solidFill>
                          <a:effectLst/>
                          <a:latin typeface="Calibri" panose="020F0502020204030204" pitchFamily="34" charset="0"/>
                        </a:rPr>
                        <a:t>&lt; 2m (SBAS) / --- / &lt; 0.1m/s</a:t>
                      </a:r>
                      <a:endParaRPr lang="en-US" sz="1000" kern="1400">
                        <a:ln>
                          <a:noFill/>
                        </a:ln>
                        <a:solidFill>
                          <a:srgbClr val="000000"/>
                        </a:solidFill>
                        <a:effectLst/>
                        <a:latin typeface="Calibri" panose="020F0502020204030204" pitchFamily="34" charset="0"/>
                      </a:endParaRPr>
                    </a:p>
                  </a:txBody>
                  <a:tcPr marL="50787" marR="50787" marT="50787" marB="50787">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R="0" indent="0" algn="ctr" rtl="0">
                        <a:lnSpc>
                          <a:spcPct val="119000"/>
                        </a:lnSpc>
                        <a:spcBef>
                          <a:spcPts val="0"/>
                        </a:spcBef>
                        <a:spcAft>
                          <a:spcPts val="0"/>
                        </a:spcAft>
                      </a:pPr>
                      <a:r>
                        <a:rPr lang="en-US" sz="1100" kern="1400">
                          <a:ln>
                            <a:noFill/>
                          </a:ln>
                          <a:solidFill>
                            <a:srgbClr val="000000"/>
                          </a:solidFill>
                          <a:effectLst/>
                          <a:latin typeface="Calibri" panose="020F0502020204030204" pitchFamily="34" charset="0"/>
                        </a:rPr>
                        <a:t>&lt; 2m / &lt; 4m / &lt; 0.2m/s</a:t>
                      </a:r>
                      <a:endParaRPr lang="en-US" sz="1000" kern="1400">
                        <a:ln>
                          <a:noFill/>
                        </a:ln>
                        <a:solidFill>
                          <a:srgbClr val="000000"/>
                        </a:solidFill>
                        <a:effectLst/>
                        <a:latin typeface="Calibri" panose="020F0502020204030204" pitchFamily="34" charset="0"/>
                      </a:endParaRPr>
                    </a:p>
                  </a:txBody>
                  <a:tcPr marL="50787" marR="50787" marT="50787" marB="50787">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extLst>
                  <a:ext uri="{0D108BD9-81ED-4DB2-BD59-A6C34878D82A}">
                    <a16:rowId xmlns:a16="http://schemas.microsoft.com/office/drawing/2014/main" val="1913346946"/>
                  </a:ext>
                </a:extLst>
              </a:tr>
              <a:tr h="291097">
                <a:tc>
                  <a:txBody>
                    <a:bodyPr/>
                    <a:lstStyle/>
                    <a:p>
                      <a:pPr marR="0" indent="0" algn="ctr" rtl="0">
                        <a:lnSpc>
                          <a:spcPct val="119000"/>
                        </a:lnSpc>
                        <a:spcBef>
                          <a:spcPts val="0"/>
                        </a:spcBef>
                        <a:spcAft>
                          <a:spcPts val="0"/>
                        </a:spcAft>
                      </a:pPr>
                      <a:r>
                        <a:rPr lang="en-US" sz="1100" b="1" kern="1400">
                          <a:ln>
                            <a:noFill/>
                          </a:ln>
                          <a:solidFill>
                            <a:srgbClr val="000000"/>
                          </a:solidFill>
                          <a:effectLst/>
                          <a:latin typeface="Calibri" panose="020F0502020204030204" pitchFamily="34" charset="0"/>
                        </a:rPr>
                        <a:t>Sensitivity (tracking / acquisition)</a:t>
                      </a:r>
                      <a:endParaRPr lang="en-US" sz="1000" kern="1400">
                        <a:ln>
                          <a:noFill/>
                        </a:ln>
                        <a:solidFill>
                          <a:srgbClr val="000000"/>
                        </a:solidFill>
                        <a:effectLst/>
                        <a:latin typeface="Calibri" panose="020F0502020204030204" pitchFamily="34" charset="0"/>
                      </a:endParaRPr>
                    </a:p>
                  </a:txBody>
                  <a:tcPr marL="50787" marR="50787" marT="50787" marB="50787">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R="0" indent="0" algn="ctr" rtl="0">
                        <a:lnSpc>
                          <a:spcPct val="119000"/>
                        </a:lnSpc>
                        <a:spcBef>
                          <a:spcPts val="0"/>
                        </a:spcBef>
                        <a:spcAft>
                          <a:spcPts val="0"/>
                        </a:spcAft>
                      </a:pPr>
                      <a:r>
                        <a:rPr lang="en-US" sz="1100" kern="1400">
                          <a:ln>
                            <a:noFill/>
                          </a:ln>
                          <a:solidFill>
                            <a:srgbClr val="000000"/>
                          </a:solidFill>
                          <a:effectLst/>
                          <a:latin typeface="Calibri" panose="020F0502020204030204" pitchFamily="34" charset="0"/>
                        </a:rPr>
                        <a:t>-161dBm / -147dBm</a:t>
                      </a:r>
                      <a:endParaRPr lang="en-US" sz="1000" kern="1400">
                        <a:ln>
                          <a:noFill/>
                        </a:ln>
                        <a:solidFill>
                          <a:srgbClr val="000000"/>
                        </a:solidFill>
                        <a:effectLst/>
                        <a:latin typeface="Calibri" panose="020F0502020204030204" pitchFamily="34" charset="0"/>
                      </a:endParaRPr>
                    </a:p>
                  </a:txBody>
                  <a:tcPr marL="50787" marR="50787" marT="50787" marB="50787">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R="0" indent="0" algn="ctr" rtl="0">
                        <a:lnSpc>
                          <a:spcPct val="119000"/>
                        </a:lnSpc>
                        <a:spcBef>
                          <a:spcPts val="0"/>
                        </a:spcBef>
                        <a:spcAft>
                          <a:spcPts val="0"/>
                        </a:spcAft>
                      </a:pPr>
                      <a:r>
                        <a:rPr lang="en-US" sz="1100" kern="1400" dirty="0">
                          <a:ln>
                            <a:noFill/>
                          </a:ln>
                          <a:solidFill>
                            <a:srgbClr val="000000"/>
                          </a:solidFill>
                          <a:effectLst/>
                          <a:latin typeface="Calibri" panose="020F0502020204030204" pitchFamily="34" charset="0"/>
                        </a:rPr>
                        <a:t>-160dBm / -145dBm</a:t>
                      </a:r>
                      <a:endParaRPr lang="en-US" sz="1000" kern="1400" dirty="0">
                        <a:ln>
                          <a:noFill/>
                        </a:ln>
                        <a:solidFill>
                          <a:srgbClr val="000000"/>
                        </a:solidFill>
                        <a:effectLst/>
                        <a:latin typeface="Calibri" panose="020F0502020204030204" pitchFamily="34" charset="0"/>
                      </a:endParaRPr>
                    </a:p>
                  </a:txBody>
                  <a:tcPr marL="50787" marR="50787" marT="50787" marB="50787">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extLst>
                  <a:ext uri="{0D108BD9-81ED-4DB2-BD59-A6C34878D82A}">
                    <a16:rowId xmlns:a16="http://schemas.microsoft.com/office/drawing/2014/main" val="193580748"/>
                  </a:ext>
                </a:extLst>
              </a:tr>
            </a:tbl>
          </a:graphicData>
        </a:graphic>
      </p:graphicFrame>
      <p:sp>
        <p:nvSpPr>
          <p:cNvPr id="5" name="Control 1"/>
          <p:cNvSpPr>
            <a:spLocks noChangeArrowheads="1" noChangeShapeType="1"/>
          </p:cNvSpPr>
          <p:nvPr/>
        </p:nvSpPr>
        <p:spPr bwMode="auto">
          <a:xfrm>
            <a:off x="920165" y="5068461"/>
            <a:ext cx="6587997" cy="2750421"/>
          </a:xfrm>
          <a:prstGeom prst="rect">
            <a:avLst/>
          </a:prstGeom>
          <a:noFill/>
          <a:ln>
            <a:noFill/>
          </a:ln>
          <a:effectLst/>
          <a:extLst>
            <a:ext uri="{91240B29-F687-4F45-9708-019B960494DF}">
              <a14:hiddenLine xmlns:a14="http://schemas.microsoft.com/office/drawing/2010/main" w="25400">
                <a:no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0" tIns="0" rIns="0" bIns="0" numCol="1" anchor="t" anchorCtr="0" compatLnSpc="1">
            <a:prstTxWarp prst="textNoShape">
              <a:avLst/>
            </a:prstTxWarp>
          </a:bodyPr>
          <a:lstStyle/>
          <a:p>
            <a:endParaRPr lang="en-US"/>
          </a:p>
        </p:txBody>
      </p:sp>
      <p:sp>
        <p:nvSpPr>
          <p:cNvPr id="6" name="Text Box 2"/>
          <p:cNvSpPr txBox="1">
            <a:spLocks noChangeArrowheads="1"/>
          </p:cNvSpPr>
          <p:nvPr/>
        </p:nvSpPr>
        <p:spPr bwMode="auto">
          <a:xfrm>
            <a:off x="2415545" y="5519874"/>
            <a:ext cx="2863104" cy="10744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66" tIns="36566" rIns="36566" bIns="36566" numCol="1" anchor="t" anchorCtr="0" compatLnSpc="1">
            <a:prstTxWarp prst="textNoShape">
              <a:avLst/>
            </a:prstTxWarp>
          </a:bodyPr>
          <a:lstStyle/>
          <a:p>
            <a:pPr algn="ctr" defTabSz="914126" eaLnBrk="0" hangingPunct="0"/>
            <a:r>
              <a:rPr lang="en-US" altLang="en-US" sz="1000" dirty="0">
                <a:solidFill>
                  <a:srgbClr val="000000"/>
                </a:solidFill>
                <a:latin typeface="Calibri" panose="020F0502020204030204" pitchFamily="34" charset="0"/>
              </a:rPr>
              <a:t>CEP : circular error probable</a:t>
            </a:r>
          </a:p>
          <a:p>
            <a:pPr algn="ctr" defTabSz="914126" eaLnBrk="0" hangingPunct="0"/>
            <a:r>
              <a:rPr lang="en-US" altLang="en-US" sz="1000" dirty="0">
                <a:solidFill>
                  <a:srgbClr val="000000"/>
                </a:solidFill>
                <a:latin typeface="Calibri" panose="020F0502020204030204" pitchFamily="34" charset="0"/>
              </a:rPr>
              <a:t>h/a/v : horizontal / altitude / velocity</a:t>
            </a:r>
          </a:p>
          <a:p>
            <a:pPr algn="ctr" defTabSz="914126" eaLnBrk="0" hangingPunct="0"/>
            <a:r>
              <a:rPr lang="en-US" altLang="en-US" sz="1000" dirty="0">
                <a:solidFill>
                  <a:srgbClr val="000000"/>
                </a:solidFill>
                <a:latin typeface="Calibri" panose="020F0502020204030204" pitchFamily="34" charset="0"/>
              </a:rPr>
              <a:t>SBAS : Satellite Based Augmentation System</a:t>
            </a:r>
            <a:endParaRPr lang="en-US" altLang="en-US" sz="1799" dirty="0"/>
          </a:p>
        </p:txBody>
      </p:sp>
      <p:sp>
        <p:nvSpPr>
          <p:cNvPr id="7" name="TextBox 6"/>
          <p:cNvSpPr txBox="1"/>
          <p:nvPr/>
        </p:nvSpPr>
        <p:spPr>
          <a:xfrm>
            <a:off x="7122845" y="1412848"/>
            <a:ext cx="5065980" cy="5046222"/>
          </a:xfrm>
          <a:prstGeom prst="rect">
            <a:avLst/>
          </a:prstGeom>
          <a:noFill/>
        </p:spPr>
        <p:txBody>
          <a:bodyPr wrap="square" rtlCol="0">
            <a:spAutoFit/>
          </a:bodyPr>
          <a:lstStyle/>
          <a:p>
            <a:r>
              <a:rPr lang="en-US" sz="1400" b="1" dirty="0">
                <a:solidFill>
                  <a:schemeClr val="accent1"/>
                </a:solidFill>
              </a:rPr>
              <a:t>Summary:</a:t>
            </a:r>
            <a:endParaRPr lang="en-US" sz="1400" dirty="0">
              <a:solidFill>
                <a:schemeClr val="accent1"/>
              </a:solidFill>
            </a:endParaRPr>
          </a:p>
          <a:p>
            <a:r>
              <a:rPr lang="en-US" sz="1400" dirty="0"/>
              <a:t>Xplore provides two options for GPS capability to ensure users have a choice that fits the needs of their workflow. </a:t>
            </a:r>
          </a:p>
          <a:p>
            <a:endParaRPr lang="en-US" sz="1400" b="1" dirty="0"/>
          </a:p>
          <a:p>
            <a:r>
              <a:rPr lang="en-US" sz="1400" b="1" dirty="0">
                <a:solidFill>
                  <a:schemeClr val="accent1"/>
                </a:solidFill>
              </a:rPr>
              <a:t>Location dependencies:</a:t>
            </a:r>
            <a:endParaRPr lang="en-US" sz="1400" dirty="0">
              <a:solidFill>
                <a:schemeClr val="accent1"/>
              </a:solidFill>
            </a:endParaRPr>
          </a:p>
          <a:p>
            <a:r>
              <a:rPr lang="en-US" sz="1400" dirty="0"/>
              <a:t>For use in open areas, the performance will be very similar between options. In areas where the horizon is blocked by geographic features or large structures the Sierra Wireless GPS is likely to perform better due to the ability to acquire more satellites from overhead. </a:t>
            </a:r>
          </a:p>
          <a:p>
            <a:endParaRPr lang="en-US" sz="1400" dirty="0"/>
          </a:p>
          <a:p>
            <a:r>
              <a:rPr lang="en-US" sz="1400" dirty="0"/>
              <a:t>The discrete u-</a:t>
            </a:r>
            <a:r>
              <a:rPr lang="en-US" sz="1400" dirty="0" err="1"/>
              <a:t>blox</a:t>
            </a:r>
            <a:r>
              <a:rPr lang="en-US" sz="1400" dirty="0"/>
              <a:t> GPS device supports Satellite Based Augmentation Systems (SBAS) to increase accuracy, including the Wide Area Augmentation System (WAAS) for increased accuracy throughout North America and Hawaii, the European Geostationary Navigation Overlay Service (EGNOS) for increased accuracy throughout Europe, and the Multi-functional Satellite Augmentation System (MSAS) for increased accuracy in Japan. In areas where the augmentation systems are not available, the u-</a:t>
            </a:r>
            <a:r>
              <a:rPr lang="en-US" sz="1400" dirty="0" err="1"/>
              <a:t>blox</a:t>
            </a:r>
            <a:r>
              <a:rPr lang="en-US" sz="1400" dirty="0"/>
              <a:t> GPS device will provide an accuracy of &lt; 2m (CEP 50%).</a:t>
            </a:r>
          </a:p>
          <a:p>
            <a:r>
              <a:rPr lang="en-US" sz="1400" dirty="0"/>
              <a:t> </a:t>
            </a:r>
          </a:p>
          <a:p>
            <a:endParaRPr lang="en-US" sz="1400" dirty="0"/>
          </a:p>
        </p:txBody>
      </p:sp>
      <p:sp>
        <p:nvSpPr>
          <p:cNvPr id="9" name="Rectangle 8">
            <a:extLst>
              <a:ext uri="{FF2B5EF4-FFF2-40B4-BE49-F238E27FC236}">
                <a16:creationId xmlns:a16="http://schemas.microsoft.com/office/drawing/2014/main" id="{BC06ED02-DBF3-47E0-86E3-906D53AAA42F}"/>
              </a:ext>
            </a:extLst>
          </p:cNvPr>
          <p:cNvSpPr/>
          <p:nvPr/>
        </p:nvSpPr>
        <p:spPr>
          <a:xfrm>
            <a:off x="157316" y="6473692"/>
            <a:ext cx="3215148" cy="3657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609493" algn="l" rtl="0" fontAlgn="base">
              <a:spcBef>
                <a:spcPct val="0"/>
              </a:spcBef>
              <a:spcAft>
                <a:spcPct val="0"/>
              </a:spcAft>
              <a:defRPr kern="1200">
                <a:solidFill>
                  <a:schemeClr val="lt1"/>
                </a:solidFill>
                <a:latin typeface="+mn-lt"/>
                <a:ea typeface="+mn-ea"/>
                <a:cs typeface="+mn-cs"/>
              </a:defRPr>
            </a:lvl2pPr>
            <a:lvl3pPr marL="1218987" algn="l" rtl="0" fontAlgn="base">
              <a:spcBef>
                <a:spcPct val="0"/>
              </a:spcBef>
              <a:spcAft>
                <a:spcPct val="0"/>
              </a:spcAft>
              <a:defRPr kern="1200">
                <a:solidFill>
                  <a:schemeClr val="lt1"/>
                </a:solidFill>
                <a:latin typeface="+mn-lt"/>
                <a:ea typeface="+mn-ea"/>
                <a:cs typeface="+mn-cs"/>
              </a:defRPr>
            </a:lvl3pPr>
            <a:lvl4pPr marL="1828480" algn="l" rtl="0" fontAlgn="base">
              <a:spcBef>
                <a:spcPct val="0"/>
              </a:spcBef>
              <a:spcAft>
                <a:spcPct val="0"/>
              </a:spcAft>
              <a:defRPr kern="1200">
                <a:solidFill>
                  <a:schemeClr val="lt1"/>
                </a:solidFill>
                <a:latin typeface="+mn-lt"/>
                <a:ea typeface="+mn-ea"/>
                <a:cs typeface="+mn-cs"/>
              </a:defRPr>
            </a:lvl4pPr>
            <a:lvl5pPr marL="2437973" algn="l" rtl="0" fontAlgn="base">
              <a:spcBef>
                <a:spcPct val="0"/>
              </a:spcBef>
              <a:spcAft>
                <a:spcPct val="0"/>
              </a:spcAft>
              <a:defRPr kern="1200">
                <a:solidFill>
                  <a:schemeClr val="lt1"/>
                </a:solidFill>
                <a:latin typeface="+mn-lt"/>
                <a:ea typeface="+mn-ea"/>
                <a:cs typeface="+mn-cs"/>
              </a:defRPr>
            </a:lvl5pPr>
            <a:lvl6pPr marL="3047467" algn="l" defTabSz="1218987" rtl="0" eaLnBrk="1" latinLnBrk="0" hangingPunct="1">
              <a:defRPr kern="1200">
                <a:solidFill>
                  <a:schemeClr val="lt1"/>
                </a:solidFill>
                <a:latin typeface="+mn-lt"/>
                <a:ea typeface="+mn-ea"/>
                <a:cs typeface="+mn-cs"/>
              </a:defRPr>
            </a:lvl6pPr>
            <a:lvl7pPr marL="3656960" algn="l" defTabSz="1218987" rtl="0" eaLnBrk="1" latinLnBrk="0" hangingPunct="1">
              <a:defRPr kern="1200">
                <a:solidFill>
                  <a:schemeClr val="lt1"/>
                </a:solidFill>
                <a:latin typeface="+mn-lt"/>
                <a:ea typeface="+mn-ea"/>
                <a:cs typeface="+mn-cs"/>
              </a:defRPr>
            </a:lvl7pPr>
            <a:lvl8pPr marL="4266453" algn="l" defTabSz="1218987" rtl="0" eaLnBrk="1" latinLnBrk="0" hangingPunct="1">
              <a:defRPr kern="1200">
                <a:solidFill>
                  <a:schemeClr val="lt1"/>
                </a:solidFill>
                <a:latin typeface="+mn-lt"/>
                <a:ea typeface="+mn-ea"/>
                <a:cs typeface="+mn-cs"/>
              </a:defRPr>
            </a:lvl8pPr>
            <a:lvl9pPr marL="4875947" algn="l" defTabSz="1218987" rtl="0" eaLnBrk="1" latinLnBrk="0" hangingPunct="1">
              <a:defRPr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140826123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081" y="211666"/>
            <a:ext cx="11225908" cy="365760"/>
          </a:xfrm>
        </p:spPr>
        <p:txBody>
          <a:bodyPr>
            <a:normAutofit fontScale="90000"/>
          </a:bodyPr>
          <a:lstStyle/>
          <a:p>
            <a:r>
              <a:rPr lang="en-US" dirty="0"/>
              <a:t>L10 UHF RFID (AEI) Reader</a:t>
            </a:r>
          </a:p>
        </p:txBody>
      </p:sp>
      <p:sp>
        <p:nvSpPr>
          <p:cNvPr id="4" name="Text Placeholder 3">
            <a:extLst>
              <a:ext uri="{FF2B5EF4-FFF2-40B4-BE49-F238E27FC236}">
                <a16:creationId xmlns:a16="http://schemas.microsoft.com/office/drawing/2014/main" id="{1A9208D9-6893-465A-8B29-9AF03C0F595E}"/>
              </a:ext>
            </a:extLst>
          </p:cNvPr>
          <p:cNvSpPr>
            <a:spLocks noGrp="1"/>
          </p:cNvSpPr>
          <p:nvPr>
            <p:ph type="body" sz="quarter" idx="11"/>
          </p:nvPr>
        </p:nvSpPr>
        <p:spPr>
          <a:xfrm>
            <a:off x="3826934" y="795867"/>
            <a:ext cx="7281333" cy="6273799"/>
          </a:xfrm>
        </p:spPr>
        <p:txBody>
          <a:bodyPr/>
          <a:lstStyle/>
          <a:p>
            <a:pPr marL="0" indent="0">
              <a:buNone/>
            </a:pPr>
            <a:r>
              <a:rPr lang="en-US" sz="1400" dirty="0"/>
              <a:t>The UHF RFID Reader is a mobile solution designed specifically for Xplore L10 rugged tablets. This solution delivers the mobility and productivity of a handheld RFID Reader device with the flexibility and functionality of a powerful computer. The UHF RFID (AEI) reader meets safe distance requirements for rail while adding mobility advantages over fixed readers.</a:t>
            </a:r>
            <a:br>
              <a:rPr lang="en-US" sz="1400" dirty="0"/>
            </a:br>
            <a:endParaRPr lang="en-US" sz="1400" dirty="0"/>
          </a:p>
          <a:p>
            <a:pPr marL="0" indent="0">
              <a:lnSpc>
                <a:spcPct val="50000"/>
              </a:lnSpc>
              <a:buNone/>
            </a:pPr>
            <a:r>
              <a:rPr lang="en-US" sz="2000" dirty="0">
                <a:solidFill>
                  <a:schemeClr val="accent1"/>
                </a:solidFill>
              </a:rPr>
              <a:t>Key Features:</a:t>
            </a:r>
          </a:p>
          <a:p>
            <a:pPr>
              <a:lnSpc>
                <a:spcPct val="50000"/>
              </a:lnSpc>
            </a:pPr>
            <a:r>
              <a:rPr lang="en-US" sz="1400" dirty="0"/>
              <a:t>Adds UHF RFID functionality to the Xplore L10 rugged tablet</a:t>
            </a:r>
          </a:p>
          <a:p>
            <a:pPr>
              <a:lnSpc>
                <a:spcPct val="50000"/>
              </a:lnSpc>
            </a:pPr>
            <a:r>
              <a:rPr lang="en-US" sz="1400" dirty="0"/>
              <a:t>Lightweight</a:t>
            </a:r>
          </a:p>
          <a:p>
            <a:pPr>
              <a:lnSpc>
                <a:spcPct val="50000"/>
              </a:lnSpc>
            </a:pPr>
            <a:r>
              <a:rPr lang="en-US" sz="1400" dirty="0"/>
              <a:t>No external power supply required</a:t>
            </a:r>
          </a:p>
          <a:p>
            <a:pPr>
              <a:lnSpc>
                <a:spcPct val="50000"/>
              </a:lnSpc>
            </a:pPr>
            <a:r>
              <a:rPr lang="en-US" sz="1400" dirty="0"/>
              <a:t>APIs available for custom software development</a:t>
            </a:r>
            <a:br>
              <a:rPr lang="en-US" sz="1400" dirty="0"/>
            </a:br>
            <a:endParaRPr lang="en-US" sz="1400" dirty="0"/>
          </a:p>
          <a:p>
            <a:pPr marL="0" indent="0">
              <a:lnSpc>
                <a:spcPct val="50000"/>
              </a:lnSpc>
              <a:buNone/>
            </a:pPr>
            <a:r>
              <a:rPr lang="en-US" sz="2000" dirty="0">
                <a:solidFill>
                  <a:schemeClr val="accent1"/>
                </a:solidFill>
              </a:rPr>
              <a:t>Specifications</a:t>
            </a:r>
            <a:r>
              <a:rPr lang="en-US" sz="1400" b="1" dirty="0">
                <a:solidFill>
                  <a:schemeClr val="accent1"/>
                </a:solidFill>
              </a:rPr>
              <a:t>:</a:t>
            </a:r>
          </a:p>
          <a:p>
            <a:pPr>
              <a:lnSpc>
                <a:spcPct val="50000"/>
              </a:lnSpc>
            </a:pPr>
            <a:r>
              <a:rPr lang="en-US" sz="1400" dirty="0"/>
              <a:t>Read range up to 3m (Tag Dependent)</a:t>
            </a:r>
          </a:p>
          <a:p>
            <a:pPr>
              <a:lnSpc>
                <a:spcPct val="50000"/>
              </a:lnSpc>
            </a:pPr>
            <a:r>
              <a:rPr lang="en-US" sz="1400" dirty="0"/>
              <a:t>Max Read Rate: 50 tags / second</a:t>
            </a:r>
          </a:p>
          <a:p>
            <a:pPr>
              <a:lnSpc>
                <a:spcPct val="50000"/>
              </a:lnSpc>
            </a:pPr>
            <a:r>
              <a:rPr lang="en-US" sz="1400" dirty="0"/>
              <a:t>Operating Temperature: -20°C to 60 °C / -4 °F to 140 °F </a:t>
            </a:r>
          </a:p>
          <a:p>
            <a:pPr>
              <a:lnSpc>
                <a:spcPct val="50000"/>
              </a:lnSpc>
            </a:pPr>
            <a:r>
              <a:rPr lang="en-US" sz="1400" dirty="0"/>
              <a:t>Storage Temperature: -30 °C to 70 °C / -22 °F to 158 °F </a:t>
            </a:r>
          </a:p>
          <a:p>
            <a:pPr>
              <a:lnSpc>
                <a:spcPct val="50000"/>
              </a:lnSpc>
            </a:pPr>
            <a:r>
              <a:rPr lang="en-US" sz="1400" dirty="0"/>
              <a:t>Device peak power consumption: 4w</a:t>
            </a:r>
          </a:p>
          <a:p>
            <a:pPr>
              <a:lnSpc>
                <a:spcPct val="50000"/>
              </a:lnSpc>
            </a:pPr>
            <a:r>
              <a:rPr lang="en-US" sz="1400" dirty="0"/>
              <a:t>RF max power: .05w</a:t>
            </a:r>
          </a:p>
          <a:p>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2899" y="1526079"/>
            <a:ext cx="2675901" cy="29444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
        <p:nvSpPr>
          <p:cNvPr id="5" name="Text Box 3"/>
          <p:cNvSpPr txBox="1">
            <a:spLocks noChangeArrowheads="1"/>
          </p:cNvSpPr>
          <p:nvPr/>
        </p:nvSpPr>
        <p:spPr bwMode="auto">
          <a:xfrm>
            <a:off x="1515408" y="5053450"/>
            <a:ext cx="7645525" cy="16775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66" tIns="36566" rIns="36566" bIns="36566" numCol="2" anchor="t" anchorCtr="0" compatLnSpc="1">
            <a:prstTxWarp prst="textNoShape">
              <a:avLst/>
            </a:prstTxWarp>
          </a:bodyPr>
          <a:lstStyle/>
          <a:p>
            <a:pPr defTabSz="914126" eaLnBrk="0" hangingPunct="0">
              <a:spcAft>
                <a:spcPts val="900"/>
              </a:spcAft>
            </a:pPr>
            <a:r>
              <a:rPr lang="en-US" altLang="en-US" sz="2000" dirty="0">
                <a:solidFill>
                  <a:schemeClr val="accent1"/>
                </a:solidFill>
                <a:latin typeface="+mn-lt"/>
                <a:ea typeface="+mn-ea"/>
              </a:rPr>
              <a:t>Regulatory:</a:t>
            </a:r>
          </a:p>
          <a:p>
            <a:pPr defTabSz="914126" eaLnBrk="0" hangingPunct="0"/>
            <a:r>
              <a:rPr lang="en-US" altLang="en-US" sz="1200" b="1" dirty="0">
                <a:solidFill>
                  <a:srgbClr val="000000"/>
                </a:solidFill>
              </a:rPr>
              <a:t>Regulatory Pre-configured for the following regions</a:t>
            </a:r>
            <a:r>
              <a:rPr lang="en-US" altLang="en-US" sz="1200" dirty="0">
                <a:solidFill>
                  <a:srgbClr val="000000"/>
                </a:solidFill>
              </a:rPr>
              <a:t>: </a:t>
            </a:r>
          </a:p>
          <a:p>
            <a:pPr marL="171450" indent="-171450" defTabSz="914126" eaLnBrk="0" hangingPunct="0">
              <a:buClr>
                <a:schemeClr val="accent1"/>
              </a:buClr>
              <a:buFont typeface="Arial" panose="020B0604020202020204" pitchFamily="34" charset="0"/>
              <a:buChar char="•"/>
            </a:pPr>
            <a:r>
              <a:rPr lang="en-US" altLang="en-US" sz="1200" dirty="0">
                <a:solidFill>
                  <a:srgbClr val="000000"/>
                </a:solidFill>
              </a:rPr>
              <a:t>FCC (NA, SA) 902-928 MHz </a:t>
            </a:r>
          </a:p>
          <a:p>
            <a:pPr marL="171450" indent="-171450" defTabSz="914126" eaLnBrk="0" hangingPunct="0">
              <a:buClr>
                <a:schemeClr val="accent1"/>
              </a:buClr>
              <a:buFont typeface="Arial" panose="020B0604020202020204" pitchFamily="34" charset="0"/>
              <a:buChar char="•"/>
            </a:pPr>
            <a:r>
              <a:rPr lang="en-US" altLang="en-US" sz="1200" dirty="0">
                <a:solidFill>
                  <a:srgbClr val="000000"/>
                </a:solidFill>
              </a:rPr>
              <a:t>ETSI (EU, India) 865.6-867.6 MHz </a:t>
            </a:r>
          </a:p>
          <a:p>
            <a:pPr marL="171450" indent="-171450" defTabSz="914126" eaLnBrk="0" hangingPunct="0">
              <a:buClr>
                <a:schemeClr val="accent1"/>
              </a:buClr>
              <a:buFont typeface="Arial" panose="020B0604020202020204" pitchFamily="34" charset="0"/>
              <a:buChar char="•"/>
            </a:pPr>
            <a:r>
              <a:rPr lang="en-US" altLang="en-US" sz="1200" dirty="0">
                <a:solidFill>
                  <a:srgbClr val="000000"/>
                </a:solidFill>
              </a:rPr>
              <a:t>TRAI (</a:t>
            </a:r>
            <a:r>
              <a:rPr lang="en-US" altLang="en-US" sz="1200" dirty="0" err="1">
                <a:solidFill>
                  <a:srgbClr val="000000"/>
                </a:solidFill>
              </a:rPr>
              <a:t>Inida</a:t>
            </a:r>
            <a:r>
              <a:rPr lang="en-US" altLang="en-US" sz="1200" dirty="0">
                <a:solidFill>
                  <a:srgbClr val="000000"/>
                </a:solidFill>
              </a:rPr>
              <a:t>) 865-867 MHz </a:t>
            </a:r>
          </a:p>
          <a:p>
            <a:pPr marL="171450" indent="-171450" defTabSz="914126" eaLnBrk="0" hangingPunct="0">
              <a:buClr>
                <a:schemeClr val="accent1"/>
              </a:buClr>
              <a:buFont typeface="Arial" panose="020B0604020202020204" pitchFamily="34" charset="0"/>
              <a:buChar char="•"/>
            </a:pPr>
            <a:r>
              <a:rPr lang="en-US" altLang="en-US" sz="1200" dirty="0">
                <a:solidFill>
                  <a:srgbClr val="000000"/>
                </a:solidFill>
              </a:rPr>
              <a:t>KCC (Korea) 917-920.8 MHz </a:t>
            </a:r>
          </a:p>
          <a:p>
            <a:pPr defTabSz="914126" eaLnBrk="0" hangingPunct="0"/>
            <a:endParaRPr lang="en-US" altLang="en-US" sz="1200" dirty="0">
              <a:solidFill>
                <a:srgbClr val="000000"/>
              </a:solidFill>
            </a:endParaRPr>
          </a:p>
          <a:p>
            <a:pPr defTabSz="914126" eaLnBrk="0" hangingPunct="0"/>
            <a:endParaRPr lang="en-US" altLang="en-US" sz="1200" dirty="0">
              <a:solidFill>
                <a:srgbClr val="000000"/>
              </a:solidFill>
            </a:endParaRPr>
          </a:p>
          <a:p>
            <a:pPr defTabSz="914126" eaLnBrk="0" hangingPunct="0"/>
            <a:endParaRPr lang="en-US" altLang="en-US" sz="1200" dirty="0">
              <a:solidFill>
                <a:srgbClr val="000000"/>
              </a:solidFill>
            </a:endParaRPr>
          </a:p>
          <a:p>
            <a:pPr defTabSz="914126" eaLnBrk="0" hangingPunct="0"/>
            <a:endParaRPr lang="en-US" altLang="en-US" sz="1200" dirty="0">
              <a:solidFill>
                <a:srgbClr val="000000"/>
              </a:solidFill>
            </a:endParaRPr>
          </a:p>
          <a:p>
            <a:pPr defTabSz="914126" eaLnBrk="0" hangingPunct="0"/>
            <a:endParaRPr lang="en-US" altLang="en-US" sz="1200" dirty="0">
              <a:solidFill>
                <a:srgbClr val="000000"/>
              </a:solidFill>
            </a:endParaRPr>
          </a:p>
          <a:p>
            <a:pPr marL="171450" indent="-171450" defTabSz="914126" eaLnBrk="0" hangingPunct="0">
              <a:buClr>
                <a:schemeClr val="accent1"/>
              </a:buClr>
              <a:buFont typeface="Arial" panose="020B0604020202020204" pitchFamily="34" charset="0"/>
              <a:buChar char="•"/>
            </a:pPr>
            <a:r>
              <a:rPr lang="en-US" altLang="en-US" sz="1200" dirty="0">
                <a:solidFill>
                  <a:srgbClr val="000000"/>
                </a:solidFill>
              </a:rPr>
              <a:t>ACMA (Australia) 920-926 MHz </a:t>
            </a:r>
          </a:p>
          <a:p>
            <a:pPr marL="171450" indent="-171450" defTabSz="914126" eaLnBrk="0" hangingPunct="0">
              <a:buClr>
                <a:schemeClr val="accent1"/>
              </a:buClr>
              <a:buFont typeface="Arial" panose="020B0604020202020204" pitchFamily="34" charset="0"/>
              <a:buChar char="•"/>
            </a:pPr>
            <a:r>
              <a:rPr lang="en-US" altLang="en-US" sz="1200" dirty="0">
                <a:solidFill>
                  <a:srgbClr val="000000"/>
                </a:solidFill>
              </a:rPr>
              <a:t>SRRC-MII (</a:t>
            </a:r>
            <a:r>
              <a:rPr lang="en-US" altLang="en-US" sz="1200" dirty="0" err="1">
                <a:solidFill>
                  <a:srgbClr val="000000"/>
                </a:solidFill>
              </a:rPr>
              <a:t>P.R.China</a:t>
            </a:r>
            <a:r>
              <a:rPr lang="en-US" altLang="en-US" sz="1200" dirty="0">
                <a:solidFill>
                  <a:srgbClr val="000000"/>
                </a:solidFill>
              </a:rPr>
              <a:t>) 920-925 MHz </a:t>
            </a:r>
          </a:p>
          <a:p>
            <a:pPr marL="171450" indent="-171450" defTabSz="914126" eaLnBrk="0" hangingPunct="0">
              <a:buClr>
                <a:schemeClr val="accent1"/>
              </a:buClr>
              <a:buFont typeface="Arial" panose="020B0604020202020204" pitchFamily="34" charset="0"/>
              <a:buChar char="•"/>
            </a:pPr>
            <a:r>
              <a:rPr lang="en-US" altLang="en-US" sz="1200" dirty="0">
                <a:solidFill>
                  <a:srgbClr val="000000"/>
                </a:solidFill>
              </a:rPr>
              <a:t>MIC (Japan) 916.8-923.4 MHz </a:t>
            </a:r>
          </a:p>
          <a:p>
            <a:pPr marL="171450" indent="-171450" defTabSz="914126" eaLnBrk="0" hangingPunct="0">
              <a:buClr>
                <a:schemeClr val="accent1"/>
              </a:buClr>
              <a:buFont typeface="Arial" panose="020B0604020202020204" pitchFamily="34" charset="0"/>
              <a:buChar char="•"/>
            </a:pPr>
            <a:r>
              <a:rPr lang="en-US" altLang="en-US" sz="1200" dirty="0">
                <a:solidFill>
                  <a:srgbClr val="000000"/>
                </a:solidFill>
              </a:rPr>
              <a:t>‘Open’ (Customizable channel plan; 865-868 MHz and 902-928 MHz)</a:t>
            </a:r>
            <a:endParaRPr lang="en-US" altLang="en-US" sz="2799" dirty="0"/>
          </a:p>
        </p:txBody>
      </p:sp>
      <p:sp>
        <p:nvSpPr>
          <p:cNvPr id="7" name="Rectangle 6">
            <a:extLst>
              <a:ext uri="{FF2B5EF4-FFF2-40B4-BE49-F238E27FC236}">
                <a16:creationId xmlns:a16="http://schemas.microsoft.com/office/drawing/2014/main" id="{B256644E-D89B-48C0-8806-5DC460B96DBF}"/>
              </a:ext>
            </a:extLst>
          </p:cNvPr>
          <p:cNvSpPr/>
          <p:nvPr/>
        </p:nvSpPr>
        <p:spPr>
          <a:xfrm>
            <a:off x="157316" y="6473692"/>
            <a:ext cx="1358092" cy="3657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609493" algn="l" rtl="0" fontAlgn="base">
              <a:spcBef>
                <a:spcPct val="0"/>
              </a:spcBef>
              <a:spcAft>
                <a:spcPct val="0"/>
              </a:spcAft>
              <a:defRPr kern="1200">
                <a:solidFill>
                  <a:schemeClr val="lt1"/>
                </a:solidFill>
                <a:latin typeface="+mn-lt"/>
                <a:ea typeface="+mn-ea"/>
                <a:cs typeface="+mn-cs"/>
              </a:defRPr>
            </a:lvl2pPr>
            <a:lvl3pPr marL="1218987" algn="l" rtl="0" fontAlgn="base">
              <a:spcBef>
                <a:spcPct val="0"/>
              </a:spcBef>
              <a:spcAft>
                <a:spcPct val="0"/>
              </a:spcAft>
              <a:defRPr kern="1200">
                <a:solidFill>
                  <a:schemeClr val="lt1"/>
                </a:solidFill>
                <a:latin typeface="+mn-lt"/>
                <a:ea typeface="+mn-ea"/>
                <a:cs typeface="+mn-cs"/>
              </a:defRPr>
            </a:lvl3pPr>
            <a:lvl4pPr marL="1828480" algn="l" rtl="0" fontAlgn="base">
              <a:spcBef>
                <a:spcPct val="0"/>
              </a:spcBef>
              <a:spcAft>
                <a:spcPct val="0"/>
              </a:spcAft>
              <a:defRPr kern="1200">
                <a:solidFill>
                  <a:schemeClr val="lt1"/>
                </a:solidFill>
                <a:latin typeface="+mn-lt"/>
                <a:ea typeface="+mn-ea"/>
                <a:cs typeface="+mn-cs"/>
              </a:defRPr>
            </a:lvl4pPr>
            <a:lvl5pPr marL="2437973" algn="l" rtl="0" fontAlgn="base">
              <a:spcBef>
                <a:spcPct val="0"/>
              </a:spcBef>
              <a:spcAft>
                <a:spcPct val="0"/>
              </a:spcAft>
              <a:defRPr kern="1200">
                <a:solidFill>
                  <a:schemeClr val="lt1"/>
                </a:solidFill>
                <a:latin typeface="+mn-lt"/>
                <a:ea typeface="+mn-ea"/>
                <a:cs typeface="+mn-cs"/>
              </a:defRPr>
            </a:lvl5pPr>
            <a:lvl6pPr marL="3047467" algn="l" defTabSz="1218987" rtl="0" eaLnBrk="1" latinLnBrk="0" hangingPunct="1">
              <a:defRPr kern="1200">
                <a:solidFill>
                  <a:schemeClr val="lt1"/>
                </a:solidFill>
                <a:latin typeface="+mn-lt"/>
                <a:ea typeface="+mn-ea"/>
                <a:cs typeface="+mn-cs"/>
              </a:defRPr>
            </a:lvl6pPr>
            <a:lvl7pPr marL="3656960" algn="l" defTabSz="1218987" rtl="0" eaLnBrk="1" latinLnBrk="0" hangingPunct="1">
              <a:defRPr kern="1200">
                <a:solidFill>
                  <a:schemeClr val="lt1"/>
                </a:solidFill>
                <a:latin typeface="+mn-lt"/>
                <a:ea typeface="+mn-ea"/>
                <a:cs typeface="+mn-cs"/>
              </a:defRPr>
            </a:lvl7pPr>
            <a:lvl8pPr marL="4266453" algn="l" defTabSz="1218987" rtl="0" eaLnBrk="1" latinLnBrk="0" hangingPunct="1">
              <a:defRPr kern="1200">
                <a:solidFill>
                  <a:schemeClr val="lt1"/>
                </a:solidFill>
                <a:latin typeface="+mn-lt"/>
                <a:ea typeface="+mn-ea"/>
                <a:cs typeface="+mn-cs"/>
              </a:defRPr>
            </a:lvl8pPr>
            <a:lvl9pPr marL="4875947" algn="l" defTabSz="1218987" rtl="0" eaLnBrk="1" latinLnBrk="0" hangingPunct="1">
              <a:defRPr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33443497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p:cNvSpPr/>
          <p:nvPr/>
        </p:nvSpPr>
        <p:spPr bwMode="auto">
          <a:xfrm>
            <a:off x="8673477" y="1767350"/>
            <a:ext cx="1736306" cy="2764956"/>
          </a:xfrm>
          <a:prstGeom prst="rect">
            <a:avLst/>
          </a:prstGeom>
          <a:gradFill flip="none" rotWithShape="1">
            <a:gsLst>
              <a:gs pos="0">
                <a:schemeClr val="bg1">
                  <a:lumMod val="85000"/>
                </a:schemeClr>
              </a:gs>
              <a:gs pos="11000">
                <a:srgbClr val="FFFFFF"/>
              </a:gs>
            </a:gsLst>
            <a:lin ang="5400000" scaled="0"/>
            <a:tileRect/>
          </a:gradFill>
          <a:ln w="9525" cap="flat" cmpd="sng" algn="ctr">
            <a:gradFill flip="none" rotWithShape="1">
              <a:gsLst>
                <a:gs pos="0">
                  <a:schemeClr val="bg1">
                    <a:lumMod val="75000"/>
                  </a:schemeClr>
                </a:gs>
                <a:gs pos="86000">
                  <a:srgbClr val="FFFFFF"/>
                </a:gs>
              </a:gsLst>
              <a:lin ang="5400000" scaled="0"/>
              <a:tileRect/>
            </a:gradFill>
            <a:prstDash val="solid"/>
            <a:round/>
            <a:headEnd type="none" w="med" len="med"/>
            <a:tailEnd type="none" w="med" len="med"/>
          </a:ln>
          <a:effectLst/>
        </p:spPr>
        <p:txBody>
          <a:bodyPr vert="horz" wrap="none" lIns="68562" tIns="34281" rIns="68562" bIns="34281" numCol="1" rtlCol="0" anchor="t" anchorCtr="0" compatLnSpc="1">
            <a:prstTxWarp prst="textNoShape">
              <a:avLst/>
            </a:prstTxWarp>
          </a:bodyPr>
          <a:lstStyle/>
          <a:p>
            <a:pPr defTabSz="685594">
              <a:defRPr/>
            </a:pPr>
            <a:endParaRPr lang="en-US">
              <a:solidFill>
                <a:prstClr val="black"/>
              </a:solidFill>
              <a:latin typeface="Times New Roman" pitchFamily="18" charset="0"/>
            </a:endParaRPr>
          </a:p>
        </p:txBody>
      </p:sp>
      <p:sp>
        <p:nvSpPr>
          <p:cNvPr id="35" name="Rectangle 34"/>
          <p:cNvSpPr/>
          <p:nvPr/>
        </p:nvSpPr>
        <p:spPr bwMode="auto">
          <a:xfrm>
            <a:off x="1776054" y="1767350"/>
            <a:ext cx="1715598" cy="2764956"/>
          </a:xfrm>
          <a:prstGeom prst="rect">
            <a:avLst/>
          </a:prstGeom>
          <a:gradFill flip="none" rotWithShape="1">
            <a:gsLst>
              <a:gs pos="0">
                <a:schemeClr val="bg1">
                  <a:lumMod val="85000"/>
                </a:schemeClr>
              </a:gs>
              <a:gs pos="11000">
                <a:srgbClr val="FFFFFF"/>
              </a:gs>
            </a:gsLst>
            <a:lin ang="5400000" scaled="0"/>
            <a:tileRect/>
          </a:gradFill>
          <a:ln w="9525" cap="flat" cmpd="sng" algn="ctr">
            <a:gradFill flip="none" rotWithShape="1">
              <a:gsLst>
                <a:gs pos="0">
                  <a:schemeClr val="bg1">
                    <a:lumMod val="75000"/>
                  </a:schemeClr>
                </a:gs>
                <a:gs pos="86000">
                  <a:srgbClr val="FFFFFF"/>
                </a:gs>
              </a:gsLst>
              <a:lin ang="5400000" scaled="0"/>
              <a:tileRect/>
            </a:gradFill>
            <a:prstDash val="solid"/>
            <a:round/>
            <a:headEnd type="none" w="med" len="med"/>
            <a:tailEnd type="none" w="med" len="med"/>
          </a:ln>
          <a:effectLst/>
        </p:spPr>
        <p:txBody>
          <a:bodyPr vert="horz" wrap="none" lIns="68562" tIns="34281" rIns="68562" bIns="34281" numCol="1" rtlCol="0" anchor="t" anchorCtr="0" compatLnSpc="1">
            <a:prstTxWarp prst="textNoShape">
              <a:avLst/>
            </a:prstTxWarp>
          </a:bodyPr>
          <a:lstStyle/>
          <a:p>
            <a:pPr defTabSz="685594">
              <a:defRPr/>
            </a:pPr>
            <a:endParaRPr lang="en-US">
              <a:solidFill>
                <a:prstClr val="black"/>
              </a:solidFill>
              <a:latin typeface="Times New Roman" pitchFamily="18" charset="0"/>
            </a:endParaRPr>
          </a:p>
        </p:txBody>
      </p:sp>
      <p:sp>
        <p:nvSpPr>
          <p:cNvPr id="42" name="Rectangle 41"/>
          <p:cNvSpPr/>
          <p:nvPr/>
        </p:nvSpPr>
        <p:spPr bwMode="auto">
          <a:xfrm>
            <a:off x="3491651" y="1767351"/>
            <a:ext cx="1734608" cy="2751353"/>
          </a:xfrm>
          <a:prstGeom prst="rect">
            <a:avLst/>
          </a:prstGeom>
          <a:gradFill flip="none" rotWithShape="1">
            <a:gsLst>
              <a:gs pos="0">
                <a:schemeClr val="bg1">
                  <a:lumMod val="85000"/>
                </a:schemeClr>
              </a:gs>
              <a:gs pos="11000">
                <a:srgbClr val="FFFFFF"/>
              </a:gs>
            </a:gsLst>
            <a:lin ang="5400000" scaled="0"/>
            <a:tileRect/>
          </a:gradFill>
          <a:ln w="9525" cap="flat" cmpd="sng" algn="ctr">
            <a:gradFill flip="none" rotWithShape="1">
              <a:gsLst>
                <a:gs pos="0">
                  <a:schemeClr val="bg1">
                    <a:lumMod val="75000"/>
                  </a:schemeClr>
                </a:gs>
                <a:gs pos="86000">
                  <a:srgbClr val="FFFFFF"/>
                </a:gs>
              </a:gsLst>
              <a:lin ang="5400000" scaled="0"/>
              <a:tileRect/>
            </a:gradFill>
            <a:prstDash val="solid"/>
            <a:round/>
            <a:headEnd type="none" w="med" len="med"/>
            <a:tailEnd type="none" w="med" len="med"/>
          </a:ln>
          <a:effectLst/>
        </p:spPr>
        <p:txBody>
          <a:bodyPr vert="horz" wrap="none" lIns="68562" tIns="34281" rIns="68562" bIns="34281" numCol="1" rtlCol="0" anchor="t" anchorCtr="0" compatLnSpc="1">
            <a:prstTxWarp prst="textNoShape">
              <a:avLst/>
            </a:prstTxWarp>
          </a:bodyPr>
          <a:lstStyle/>
          <a:p>
            <a:pPr defTabSz="685594">
              <a:defRPr/>
            </a:pPr>
            <a:endParaRPr lang="en-US">
              <a:solidFill>
                <a:prstClr val="black"/>
              </a:solidFill>
              <a:latin typeface="Times New Roman" pitchFamily="18" charset="0"/>
            </a:endParaRPr>
          </a:p>
        </p:txBody>
      </p:sp>
      <p:sp>
        <p:nvSpPr>
          <p:cNvPr id="44" name="Rectangle 43"/>
          <p:cNvSpPr/>
          <p:nvPr/>
        </p:nvSpPr>
        <p:spPr bwMode="auto">
          <a:xfrm>
            <a:off x="5227956" y="1767350"/>
            <a:ext cx="1713902" cy="2764956"/>
          </a:xfrm>
          <a:prstGeom prst="rect">
            <a:avLst/>
          </a:prstGeom>
          <a:gradFill flip="none" rotWithShape="1">
            <a:gsLst>
              <a:gs pos="0">
                <a:schemeClr val="bg1">
                  <a:lumMod val="85000"/>
                </a:schemeClr>
              </a:gs>
              <a:gs pos="11000">
                <a:srgbClr val="FFFFFF"/>
              </a:gs>
            </a:gsLst>
            <a:lin ang="5400000" scaled="0"/>
            <a:tileRect/>
          </a:gradFill>
          <a:ln w="9525" cap="flat" cmpd="sng" algn="ctr">
            <a:gradFill flip="none" rotWithShape="1">
              <a:gsLst>
                <a:gs pos="0">
                  <a:schemeClr val="bg1">
                    <a:lumMod val="75000"/>
                  </a:schemeClr>
                </a:gs>
                <a:gs pos="86000">
                  <a:srgbClr val="FFFFFF"/>
                </a:gs>
              </a:gsLst>
              <a:lin ang="5400000" scaled="0"/>
              <a:tileRect/>
            </a:gradFill>
            <a:prstDash val="solid"/>
            <a:round/>
            <a:headEnd type="none" w="med" len="med"/>
            <a:tailEnd type="none" w="med" len="med"/>
          </a:ln>
          <a:effectLst/>
        </p:spPr>
        <p:txBody>
          <a:bodyPr vert="horz" wrap="none" lIns="68562" tIns="34281" rIns="68562" bIns="34281" numCol="1" rtlCol="0" anchor="t" anchorCtr="0" compatLnSpc="1">
            <a:prstTxWarp prst="textNoShape">
              <a:avLst/>
            </a:prstTxWarp>
          </a:bodyPr>
          <a:lstStyle/>
          <a:p>
            <a:pPr defTabSz="685594">
              <a:defRPr/>
            </a:pPr>
            <a:endParaRPr lang="en-US">
              <a:solidFill>
                <a:prstClr val="black"/>
              </a:solidFill>
              <a:latin typeface="Times New Roman" pitchFamily="18" charset="0"/>
            </a:endParaRPr>
          </a:p>
        </p:txBody>
      </p:sp>
      <p:sp>
        <p:nvSpPr>
          <p:cNvPr id="45" name="Rectangle 44"/>
          <p:cNvSpPr/>
          <p:nvPr/>
        </p:nvSpPr>
        <p:spPr bwMode="auto">
          <a:xfrm>
            <a:off x="6941858" y="1767352"/>
            <a:ext cx="1736307" cy="2783076"/>
          </a:xfrm>
          <a:prstGeom prst="rect">
            <a:avLst/>
          </a:prstGeom>
          <a:gradFill flip="none" rotWithShape="1">
            <a:gsLst>
              <a:gs pos="0">
                <a:schemeClr val="bg1">
                  <a:lumMod val="85000"/>
                </a:schemeClr>
              </a:gs>
              <a:gs pos="11000">
                <a:srgbClr val="FFFFFF"/>
              </a:gs>
            </a:gsLst>
            <a:lin ang="5400000" scaled="0"/>
            <a:tileRect/>
          </a:gradFill>
          <a:ln w="9525" cap="flat" cmpd="sng" algn="ctr">
            <a:gradFill flip="none" rotWithShape="1">
              <a:gsLst>
                <a:gs pos="0">
                  <a:schemeClr val="bg1">
                    <a:lumMod val="75000"/>
                  </a:schemeClr>
                </a:gs>
                <a:gs pos="86000">
                  <a:srgbClr val="FFFFFF"/>
                </a:gs>
              </a:gsLst>
              <a:lin ang="5400000" scaled="0"/>
              <a:tileRect/>
            </a:gradFill>
            <a:prstDash val="solid"/>
            <a:round/>
            <a:headEnd type="none" w="med" len="med"/>
            <a:tailEnd type="none" w="med" len="med"/>
          </a:ln>
          <a:effectLst/>
        </p:spPr>
        <p:txBody>
          <a:bodyPr vert="horz" wrap="none" lIns="68562" tIns="34281" rIns="68562" bIns="34281" numCol="1" rtlCol="0" anchor="t" anchorCtr="0" compatLnSpc="1">
            <a:prstTxWarp prst="textNoShape">
              <a:avLst/>
            </a:prstTxWarp>
          </a:bodyPr>
          <a:lstStyle/>
          <a:p>
            <a:pPr defTabSz="685594">
              <a:defRPr/>
            </a:pPr>
            <a:endParaRPr lang="en-US">
              <a:solidFill>
                <a:prstClr val="black"/>
              </a:solidFill>
              <a:latin typeface="Times New Roman" pitchFamily="18" charset="0"/>
            </a:endParaRPr>
          </a:p>
        </p:txBody>
      </p:sp>
      <p:sp>
        <p:nvSpPr>
          <p:cNvPr id="46" name="Rectangle 45"/>
          <p:cNvSpPr/>
          <p:nvPr/>
        </p:nvSpPr>
        <p:spPr bwMode="auto">
          <a:xfrm>
            <a:off x="1776052" y="1346260"/>
            <a:ext cx="1736306" cy="421090"/>
          </a:xfrm>
          <a:prstGeom prst="rect">
            <a:avLst/>
          </a:prstGeom>
          <a:gradFill>
            <a:gsLst>
              <a:gs pos="0">
                <a:schemeClr val="accent1"/>
              </a:gs>
              <a:gs pos="100000">
                <a:schemeClr val="accent1">
                  <a:lumMod val="50000"/>
                </a:schemeClr>
              </a:gs>
            </a:gsLst>
          </a:gradFill>
          <a:ln>
            <a:noFill/>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vert="horz" wrap="none" lIns="68562" tIns="34281" rIns="68562" bIns="34281" numCol="1" rtlCol="0" anchor="t" anchorCtr="0" compatLnSpc="1">
            <a:prstTxWarp prst="textNoShape">
              <a:avLst/>
            </a:prstTxWarp>
          </a:bodyPr>
          <a:lstStyle/>
          <a:p>
            <a:pPr defTabSz="685594"/>
            <a:endParaRPr lang="en-US">
              <a:solidFill>
                <a:prstClr val="black"/>
              </a:solidFill>
              <a:latin typeface="Times New Roman" pitchFamily="18" charset="0"/>
            </a:endParaRPr>
          </a:p>
        </p:txBody>
      </p:sp>
      <p:sp>
        <p:nvSpPr>
          <p:cNvPr id="47" name="Text Box 26"/>
          <p:cNvSpPr txBox="1">
            <a:spLocks noChangeArrowheads="1"/>
          </p:cNvSpPr>
          <p:nvPr/>
        </p:nvSpPr>
        <p:spPr bwMode="auto">
          <a:xfrm>
            <a:off x="1883985" y="1400080"/>
            <a:ext cx="1505625" cy="300004"/>
          </a:xfrm>
          <a:prstGeom prst="rect">
            <a:avLst/>
          </a:prstGeom>
          <a:noFill/>
          <a:ln w="9525">
            <a:noFill/>
            <a:miter lim="800000"/>
            <a:headEnd/>
            <a:tailEnd/>
          </a:ln>
          <a:effectLst/>
        </p:spPr>
        <p:txBody>
          <a:bodyPr wrap="square">
            <a:spAutoFit/>
          </a:bodyPr>
          <a:lstStyle/>
          <a:p>
            <a:pPr algn="ctr" defTabSz="685594">
              <a:defRPr/>
            </a:pPr>
            <a:r>
              <a:rPr lang="en-US" sz="1350" b="1" dirty="0">
                <a:solidFill>
                  <a:prstClr val="white"/>
                </a:solidFill>
                <a:latin typeface="Calibri" panose="020F0502020204030204"/>
                <a:cs typeface="Arial" charset="0"/>
              </a:rPr>
              <a:t>2007</a:t>
            </a:r>
            <a:endParaRPr lang="en-US" sz="900" b="1" dirty="0">
              <a:solidFill>
                <a:prstClr val="white"/>
              </a:solidFill>
              <a:latin typeface="Calibri" panose="020F0502020204030204"/>
              <a:cs typeface="Arial" charset="0"/>
            </a:endParaRPr>
          </a:p>
        </p:txBody>
      </p:sp>
      <p:sp>
        <p:nvSpPr>
          <p:cNvPr id="49" name="Rectangle 48"/>
          <p:cNvSpPr/>
          <p:nvPr/>
        </p:nvSpPr>
        <p:spPr bwMode="auto">
          <a:xfrm>
            <a:off x="3491651" y="1346260"/>
            <a:ext cx="1736306" cy="421090"/>
          </a:xfrm>
          <a:prstGeom prst="rect">
            <a:avLst/>
          </a:prstGeom>
          <a:gradFill>
            <a:gsLst>
              <a:gs pos="0">
                <a:schemeClr val="bg2">
                  <a:lumMod val="75000"/>
                </a:schemeClr>
              </a:gs>
              <a:gs pos="100000">
                <a:schemeClr val="bg2">
                  <a:lumMod val="25000"/>
                </a:schemeClr>
              </a:gs>
            </a:gsLst>
          </a:gradFill>
          <a:ln>
            <a:noFill/>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vert="horz" wrap="none" lIns="68562" tIns="34281" rIns="68562" bIns="34281" numCol="1" rtlCol="0" anchor="t" anchorCtr="0" compatLnSpc="1">
            <a:prstTxWarp prst="textNoShape">
              <a:avLst/>
            </a:prstTxWarp>
          </a:bodyPr>
          <a:lstStyle/>
          <a:p>
            <a:pPr defTabSz="685594">
              <a:defRPr/>
            </a:pPr>
            <a:endParaRPr lang="en-US">
              <a:solidFill>
                <a:prstClr val="black"/>
              </a:solidFill>
              <a:latin typeface="Times New Roman" pitchFamily="18" charset="0"/>
            </a:endParaRPr>
          </a:p>
        </p:txBody>
      </p:sp>
      <p:sp>
        <p:nvSpPr>
          <p:cNvPr id="50" name="Text Box 26"/>
          <p:cNvSpPr txBox="1">
            <a:spLocks noChangeArrowheads="1"/>
          </p:cNvSpPr>
          <p:nvPr/>
        </p:nvSpPr>
        <p:spPr bwMode="auto">
          <a:xfrm>
            <a:off x="3599585" y="1400080"/>
            <a:ext cx="1505625" cy="300004"/>
          </a:xfrm>
          <a:prstGeom prst="rect">
            <a:avLst/>
          </a:prstGeom>
          <a:noFill/>
          <a:ln w="9525">
            <a:noFill/>
            <a:miter lim="800000"/>
            <a:headEnd/>
            <a:tailEnd/>
          </a:ln>
          <a:effectLst/>
        </p:spPr>
        <p:txBody>
          <a:bodyPr wrap="square">
            <a:spAutoFit/>
          </a:bodyPr>
          <a:lstStyle/>
          <a:p>
            <a:pPr algn="ctr" defTabSz="685594">
              <a:defRPr/>
            </a:pPr>
            <a:r>
              <a:rPr lang="en-US" sz="1350" b="1" dirty="0">
                <a:solidFill>
                  <a:prstClr val="white"/>
                </a:solidFill>
                <a:latin typeface="Calibri" panose="020F0502020204030204"/>
                <a:cs typeface="Arial" charset="0"/>
              </a:rPr>
              <a:t>2009</a:t>
            </a:r>
            <a:endParaRPr lang="en-US" sz="900" b="1" dirty="0">
              <a:solidFill>
                <a:prstClr val="white"/>
              </a:solidFill>
              <a:latin typeface="Calibri" panose="020F0502020204030204"/>
              <a:cs typeface="Arial" charset="0"/>
            </a:endParaRPr>
          </a:p>
        </p:txBody>
      </p:sp>
      <p:sp>
        <p:nvSpPr>
          <p:cNvPr id="51" name="Rectangle 50"/>
          <p:cNvSpPr/>
          <p:nvPr/>
        </p:nvSpPr>
        <p:spPr bwMode="auto">
          <a:xfrm>
            <a:off x="5226259" y="1346260"/>
            <a:ext cx="1736306" cy="421090"/>
          </a:xfrm>
          <a:prstGeom prst="rect">
            <a:avLst/>
          </a:prstGeom>
          <a:gradFill>
            <a:gsLst>
              <a:gs pos="0">
                <a:schemeClr val="accent1"/>
              </a:gs>
              <a:gs pos="100000">
                <a:schemeClr val="accent1">
                  <a:lumMod val="50000"/>
                </a:schemeClr>
              </a:gs>
            </a:gsLst>
          </a:gradFill>
          <a:ln>
            <a:noFill/>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vert="horz" wrap="none" lIns="68562" tIns="34281" rIns="68562" bIns="34281" numCol="1" rtlCol="0" anchor="t" anchorCtr="0" compatLnSpc="1">
            <a:prstTxWarp prst="textNoShape">
              <a:avLst/>
            </a:prstTxWarp>
          </a:bodyPr>
          <a:lstStyle/>
          <a:p>
            <a:pPr defTabSz="685594">
              <a:defRPr/>
            </a:pPr>
            <a:endParaRPr lang="en-US">
              <a:solidFill>
                <a:prstClr val="black"/>
              </a:solidFill>
              <a:latin typeface="Times New Roman" pitchFamily="18" charset="0"/>
            </a:endParaRPr>
          </a:p>
        </p:txBody>
      </p:sp>
      <p:sp>
        <p:nvSpPr>
          <p:cNvPr id="52" name="Text Box 26"/>
          <p:cNvSpPr txBox="1">
            <a:spLocks noChangeArrowheads="1"/>
          </p:cNvSpPr>
          <p:nvPr/>
        </p:nvSpPr>
        <p:spPr bwMode="auto">
          <a:xfrm>
            <a:off x="5334192" y="1400080"/>
            <a:ext cx="1505625" cy="300004"/>
          </a:xfrm>
          <a:prstGeom prst="rect">
            <a:avLst/>
          </a:prstGeom>
          <a:noFill/>
          <a:ln w="9525">
            <a:noFill/>
            <a:miter lim="800000"/>
            <a:headEnd/>
            <a:tailEnd/>
          </a:ln>
          <a:effectLst/>
        </p:spPr>
        <p:txBody>
          <a:bodyPr wrap="square">
            <a:spAutoFit/>
          </a:bodyPr>
          <a:lstStyle/>
          <a:p>
            <a:pPr algn="ctr" defTabSz="685594">
              <a:defRPr/>
            </a:pPr>
            <a:r>
              <a:rPr lang="en-US" sz="1350" b="1" dirty="0">
                <a:solidFill>
                  <a:prstClr val="white"/>
                </a:solidFill>
                <a:latin typeface="Calibri" panose="020F0502020204030204"/>
                <a:cs typeface="Arial" charset="0"/>
              </a:rPr>
              <a:t>2010</a:t>
            </a:r>
            <a:endParaRPr lang="en-US" sz="900" b="1" dirty="0">
              <a:solidFill>
                <a:prstClr val="white"/>
              </a:solidFill>
              <a:latin typeface="Calibri" panose="020F0502020204030204"/>
              <a:cs typeface="Arial" charset="0"/>
            </a:endParaRPr>
          </a:p>
        </p:txBody>
      </p:sp>
      <p:sp>
        <p:nvSpPr>
          <p:cNvPr id="53" name="Rectangle 52"/>
          <p:cNvSpPr/>
          <p:nvPr/>
        </p:nvSpPr>
        <p:spPr bwMode="auto">
          <a:xfrm>
            <a:off x="6941857" y="1346260"/>
            <a:ext cx="1736306" cy="421090"/>
          </a:xfrm>
          <a:prstGeom prst="rect">
            <a:avLst/>
          </a:prstGeom>
          <a:gradFill>
            <a:gsLst>
              <a:gs pos="0">
                <a:schemeClr val="bg2">
                  <a:lumMod val="75000"/>
                </a:schemeClr>
              </a:gs>
              <a:gs pos="100000">
                <a:schemeClr val="bg2">
                  <a:lumMod val="25000"/>
                </a:schemeClr>
              </a:gs>
            </a:gsLst>
          </a:gradFill>
          <a:ln>
            <a:noFill/>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vert="horz" wrap="none" lIns="68562" tIns="34281" rIns="68562" bIns="34281" numCol="1" rtlCol="0" anchor="t" anchorCtr="0" compatLnSpc="1">
            <a:prstTxWarp prst="textNoShape">
              <a:avLst/>
            </a:prstTxWarp>
          </a:bodyPr>
          <a:lstStyle/>
          <a:p>
            <a:pPr defTabSz="685594">
              <a:defRPr/>
            </a:pPr>
            <a:endParaRPr lang="en-US">
              <a:solidFill>
                <a:prstClr val="black"/>
              </a:solidFill>
              <a:latin typeface="Times New Roman" pitchFamily="18" charset="0"/>
            </a:endParaRPr>
          </a:p>
        </p:txBody>
      </p:sp>
      <p:sp>
        <p:nvSpPr>
          <p:cNvPr id="54" name="Text Box 26"/>
          <p:cNvSpPr txBox="1">
            <a:spLocks noChangeArrowheads="1"/>
          </p:cNvSpPr>
          <p:nvPr/>
        </p:nvSpPr>
        <p:spPr bwMode="auto">
          <a:xfrm>
            <a:off x="7049791" y="1400080"/>
            <a:ext cx="1505625" cy="300004"/>
          </a:xfrm>
          <a:prstGeom prst="rect">
            <a:avLst/>
          </a:prstGeom>
          <a:noFill/>
          <a:ln w="9525">
            <a:noFill/>
            <a:miter lim="800000"/>
            <a:headEnd/>
            <a:tailEnd/>
          </a:ln>
          <a:effectLst/>
        </p:spPr>
        <p:txBody>
          <a:bodyPr wrap="square">
            <a:spAutoFit/>
          </a:bodyPr>
          <a:lstStyle/>
          <a:p>
            <a:pPr algn="ctr" defTabSz="685594">
              <a:defRPr/>
            </a:pPr>
            <a:r>
              <a:rPr lang="en-US" sz="1350" b="1" dirty="0">
                <a:solidFill>
                  <a:prstClr val="white"/>
                </a:solidFill>
                <a:latin typeface="Calibri" panose="020F0502020204030204"/>
                <a:cs typeface="Arial" charset="0"/>
              </a:rPr>
              <a:t>2012</a:t>
            </a:r>
            <a:endParaRPr lang="en-US" sz="900" b="1" dirty="0">
              <a:solidFill>
                <a:prstClr val="white"/>
              </a:solidFill>
              <a:latin typeface="Calibri" panose="020F0502020204030204"/>
              <a:cs typeface="Arial" charset="0"/>
            </a:endParaRPr>
          </a:p>
        </p:txBody>
      </p:sp>
      <p:sp>
        <p:nvSpPr>
          <p:cNvPr id="55" name="TextBox 54"/>
          <p:cNvSpPr txBox="1"/>
          <p:nvPr/>
        </p:nvSpPr>
        <p:spPr>
          <a:xfrm>
            <a:off x="2462152" y="1865512"/>
            <a:ext cx="364107" cy="300004"/>
          </a:xfrm>
          <a:prstGeom prst="rect">
            <a:avLst/>
          </a:prstGeom>
          <a:noFill/>
        </p:spPr>
        <p:txBody>
          <a:bodyPr wrap="none" rtlCol="0">
            <a:spAutoFit/>
          </a:bodyPr>
          <a:lstStyle/>
          <a:p>
            <a:pPr algn="ctr" defTabSz="685594">
              <a:defRPr/>
            </a:pPr>
            <a:r>
              <a:rPr lang="en-US" sz="1350" b="1" dirty="0">
                <a:solidFill>
                  <a:prstClr val="black"/>
                </a:solidFill>
                <a:latin typeface="Calibri" panose="020F0502020204030204"/>
              </a:rPr>
              <a:t>C5</a:t>
            </a:r>
          </a:p>
        </p:txBody>
      </p:sp>
      <p:sp>
        <p:nvSpPr>
          <p:cNvPr id="56" name="TextBox 55"/>
          <p:cNvSpPr txBox="1"/>
          <p:nvPr/>
        </p:nvSpPr>
        <p:spPr>
          <a:xfrm>
            <a:off x="4163016" y="1849919"/>
            <a:ext cx="352890" cy="300004"/>
          </a:xfrm>
          <a:prstGeom prst="rect">
            <a:avLst/>
          </a:prstGeom>
          <a:noFill/>
        </p:spPr>
        <p:txBody>
          <a:bodyPr wrap="none" rtlCol="0">
            <a:spAutoFit/>
          </a:bodyPr>
          <a:lstStyle/>
          <a:p>
            <a:pPr algn="ctr" defTabSz="685594">
              <a:defRPr/>
            </a:pPr>
            <a:r>
              <a:rPr lang="en-US" sz="1350" b="1" dirty="0">
                <a:solidFill>
                  <a:prstClr val="black"/>
                </a:solidFill>
                <a:latin typeface="Calibri" panose="020F0502020204030204"/>
              </a:rPr>
              <a:t>F5</a:t>
            </a:r>
          </a:p>
        </p:txBody>
      </p:sp>
      <p:sp>
        <p:nvSpPr>
          <p:cNvPr id="57" name="TextBox 56"/>
          <p:cNvSpPr txBox="1"/>
          <p:nvPr/>
        </p:nvSpPr>
        <p:spPr>
          <a:xfrm>
            <a:off x="5695299" y="1855315"/>
            <a:ext cx="846487" cy="300004"/>
          </a:xfrm>
          <a:prstGeom prst="rect">
            <a:avLst/>
          </a:prstGeom>
          <a:noFill/>
        </p:spPr>
        <p:txBody>
          <a:bodyPr wrap="none" rtlCol="0">
            <a:spAutoFit/>
          </a:bodyPr>
          <a:lstStyle/>
          <a:p>
            <a:pPr algn="ctr" defTabSz="685594">
              <a:defRPr/>
            </a:pPr>
            <a:r>
              <a:rPr lang="en-US" sz="1350" b="1" dirty="0">
                <a:solidFill>
                  <a:prstClr val="black"/>
                </a:solidFill>
                <a:latin typeface="Calibri" panose="020F0502020204030204"/>
              </a:rPr>
              <a:t>F5v / C5v</a:t>
            </a:r>
          </a:p>
        </p:txBody>
      </p:sp>
      <p:sp>
        <p:nvSpPr>
          <p:cNvPr id="59" name="TextBox 58"/>
          <p:cNvSpPr txBox="1"/>
          <p:nvPr/>
        </p:nvSpPr>
        <p:spPr>
          <a:xfrm>
            <a:off x="7002091" y="1855314"/>
            <a:ext cx="1657971" cy="300004"/>
          </a:xfrm>
          <a:prstGeom prst="rect">
            <a:avLst/>
          </a:prstGeom>
          <a:noFill/>
        </p:spPr>
        <p:txBody>
          <a:bodyPr wrap="none" rtlCol="0">
            <a:spAutoFit/>
          </a:bodyPr>
          <a:lstStyle/>
          <a:p>
            <a:pPr algn="ctr" defTabSz="685594">
              <a:defRPr/>
            </a:pPr>
            <a:r>
              <a:rPr lang="en-US" sz="1350" b="1" dirty="0">
                <a:solidFill>
                  <a:prstClr val="black"/>
                </a:solidFill>
                <a:latin typeface="Calibri" panose="020F0502020204030204"/>
              </a:rPr>
              <a:t>F5t / C5t (F5te/C5te)</a:t>
            </a:r>
          </a:p>
        </p:txBody>
      </p:sp>
      <p:sp>
        <p:nvSpPr>
          <p:cNvPr id="60" name="Rectangle 59"/>
          <p:cNvSpPr/>
          <p:nvPr/>
        </p:nvSpPr>
        <p:spPr bwMode="auto">
          <a:xfrm>
            <a:off x="8673477" y="1346260"/>
            <a:ext cx="1736306" cy="421090"/>
          </a:xfrm>
          <a:prstGeom prst="rect">
            <a:avLst/>
          </a:prstGeom>
          <a:gradFill>
            <a:gsLst>
              <a:gs pos="0">
                <a:schemeClr val="accent1"/>
              </a:gs>
              <a:gs pos="100000">
                <a:schemeClr val="accent1">
                  <a:lumMod val="50000"/>
                </a:schemeClr>
              </a:gs>
            </a:gsLst>
          </a:gradFill>
          <a:ln>
            <a:noFill/>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vert="horz" wrap="none" lIns="68562" tIns="34281" rIns="68562" bIns="34281" numCol="1" rtlCol="0" anchor="t" anchorCtr="0" compatLnSpc="1">
            <a:prstTxWarp prst="textNoShape">
              <a:avLst/>
            </a:prstTxWarp>
          </a:bodyPr>
          <a:lstStyle/>
          <a:p>
            <a:pPr defTabSz="685594"/>
            <a:endParaRPr lang="en-US">
              <a:solidFill>
                <a:prstClr val="black"/>
              </a:solidFill>
              <a:latin typeface="Times New Roman" pitchFamily="18" charset="0"/>
            </a:endParaRPr>
          </a:p>
        </p:txBody>
      </p:sp>
      <p:sp>
        <p:nvSpPr>
          <p:cNvPr id="61" name="Text Box 26"/>
          <p:cNvSpPr txBox="1">
            <a:spLocks noChangeArrowheads="1"/>
          </p:cNvSpPr>
          <p:nvPr/>
        </p:nvSpPr>
        <p:spPr bwMode="auto">
          <a:xfrm>
            <a:off x="8781410" y="1400080"/>
            <a:ext cx="1505625" cy="300004"/>
          </a:xfrm>
          <a:prstGeom prst="rect">
            <a:avLst/>
          </a:prstGeom>
          <a:noFill/>
          <a:ln w="9525">
            <a:noFill/>
            <a:miter lim="800000"/>
            <a:headEnd/>
            <a:tailEnd/>
          </a:ln>
          <a:effectLst/>
        </p:spPr>
        <p:txBody>
          <a:bodyPr wrap="square">
            <a:spAutoFit/>
          </a:bodyPr>
          <a:lstStyle/>
          <a:p>
            <a:pPr algn="ctr" defTabSz="685594">
              <a:defRPr/>
            </a:pPr>
            <a:r>
              <a:rPr lang="en-US" sz="1350" b="1" dirty="0">
                <a:solidFill>
                  <a:prstClr val="white"/>
                </a:solidFill>
                <a:latin typeface="Calibri" panose="020F0502020204030204"/>
                <a:cs typeface="Arial" charset="0"/>
              </a:rPr>
              <a:t>2014</a:t>
            </a:r>
            <a:endParaRPr lang="en-US" sz="900" b="1" dirty="0">
              <a:solidFill>
                <a:prstClr val="white"/>
              </a:solidFill>
              <a:latin typeface="Calibri" panose="020F0502020204030204"/>
              <a:cs typeface="Arial" charset="0"/>
            </a:endParaRPr>
          </a:p>
        </p:txBody>
      </p:sp>
      <p:sp>
        <p:nvSpPr>
          <p:cNvPr id="62" name="Text Box 18"/>
          <p:cNvSpPr txBox="1">
            <a:spLocks noChangeArrowheads="1"/>
          </p:cNvSpPr>
          <p:nvPr/>
        </p:nvSpPr>
        <p:spPr bwMode="auto">
          <a:xfrm>
            <a:off x="6970998" y="3363925"/>
            <a:ext cx="1688486" cy="473083"/>
          </a:xfrm>
          <a:prstGeom prst="rect">
            <a:avLst/>
          </a:prstGeom>
          <a:noFill/>
          <a:ln w="9525">
            <a:noFill/>
            <a:miter lim="800000"/>
            <a:headEnd/>
            <a:tailEnd/>
          </a:ln>
          <a:effectLst/>
        </p:spPr>
        <p:txBody>
          <a:bodyPr wrap="square">
            <a:spAutoFit/>
          </a:bodyPr>
          <a:lstStyle/>
          <a:p>
            <a:pPr algn="ctr" defTabSz="685594">
              <a:defRPr/>
            </a:pPr>
            <a:r>
              <a:rPr lang="en-US" sz="825" b="1" dirty="0" err="1">
                <a:solidFill>
                  <a:prstClr val="black"/>
                </a:solidFill>
                <a:cs typeface="Arial" panose="020B0604020202020204" pitchFamily="34" charset="0"/>
              </a:rPr>
              <a:t>SnapWorks</a:t>
            </a:r>
            <a:r>
              <a:rPr lang="en-US" sz="825" b="1" dirty="0">
                <a:solidFill>
                  <a:prstClr val="black"/>
                </a:solidFill>
                <a:cs typeface="Arial" panose="020B0604020202020204" pitchFamily="34" charset="0"/>
              </a:rPr>
              <a:t> Camera software</a:t>
            </a:r>
          </a:p>
          <a:p>
            <a:pPr algn="ctr" defTabSz="685594">
              <a:defRPr/>
            </a:pPr>
            <a:r>
              <a:rPr lang="en-US" sz="825" b="1" dirty="0">
                <a:solidFill>
                  <a:prstClr val="black"/>
                </a:solidFill>
                <a:cs typeface="Arial" panose="020B0604020202020204" pitchFamily="34" charset="0"/>
              </a:rPr>
              <a:t>Long Range RFID Reader</a:t>
            </a:r>
          </a:p>
          <a:p>
            <a:pPr algn="ctr" defTabSz="685594">
              <a:defRPr/>
            </a:pPr>
            <a:r>
              <a:rPr lang="en-US" sz="825" b="1" dirty="0">
                <a:solidFill>
                  <a:prstClr val="black"/>
                </a:solidFill>
                <a:cs typeface="Arial" panose="020B0604020202020204" pitchFamily="34" charset="0"/>
              </a:rPr>
              <a:t>Multi-bay battery charger</a:t>
            </a:r>
          </a:p>
        </p:txBody>
      </p:sp>
      <p:sp>
        <p:nvSpPr>
          <p:cNvPr id="64" name="Text Box 18"/>
          <p:cNvSpPr txBox="1">
            <a:spLocks noChangeArrowheads="1"/>
          </p:cNvSpPr>
          <p:nvPr/>
        </p:nvSpPr>
        <p:spPr bwMode="auto">
          <a:xfrm>
            <a:off x="8729786" y="3769101"/>
            <a:ext cx="1608871" cy="346159"/>
          </a:xfrm>
          <a:prstGeom prst="rect">
            <a:avLst/>
          </a:prstGeom>
          <a:noFill/>
          <a:ln w="9525">
            <a:noFill/>
            <a:miter lim="800000"/>
            <a:headEnd/>
            <a:tailEnd/>
          </a:ln>
          <a:effectLst/>
        </p:spPr>
        <p:txBody>
          <a:bodyPr wrap="square">
            <a:spAutoFit/>
          </a:bodyPr>
          <a:lstStyle/>
          <a:p>
            <a:pPr algn="ctr" defTabSz="685594">
              <a:defRPr/>
            </a:pPr>
            <a:r>
              <a:rPr lang="en-US" sz="825" b="1" dirty="0">
                <a:solidFill>
                  <a:prstClr val="black"/>
                </a:solidFill>
                <a:cs typeface="Arial" panose="020B0604020202020204" pitchFamily="34" charset="0"/>
              </a:rPr>
              <a:t>C1D2 </a:t>
            </a:r>
            <a:r>
              <a:rPr lang="en-US" sz="825" b="1" dirty="0" err="1">
                <a:solidFill>
                  <a:prstClr val="black"/>
                </a:solidFill>
                <a:cs typeface="Arial" panose="020B0604020202020204" pitchFamily="34" charset="0"/>
              </a:rPr>
              <a:t>HazLoc</a:t>
            </a:r>
            <a:r>
              <a:rPr lang="en-US" sz="825" b="1" dirty="0">
                <a:solidFill>
                  <a:prstClr val="black"/>
                </a:solidFill>
                <a:cs typeface="Arial" panose="020B0604020202020204" pitchFamily="34" charset="0"/>
              </a:rPr>
              <a:t> Protection</a:t>
            </a:r>
          </a:p>
          <a:p>
            <a:pPr algn="ctr" defTabSz="685594">
              <a:defRPr/>
            </a:pPr>
            <a:r>
              <a:rPr lang="en-US" sz="825" b="1" dirty="0">
                <a:solidFill>
                  <a:prstClr val="black"/>
                </a:solidFill>
                <a:cs typeface="Arial" panose="020B0604020202020204" pitchFamily="34" charset="0"/>
              </a:rPr>
              <a:t>4G WWAN – 16 GB RAM</a:t>
            </a:r>
          </a:p>
        </p:txBody>
      </p:sp>
      <p:sp>
        <p:nvSpPr>
          <p:cNvPr id="65" name="TextBox 64"/>
          <p:cNvSpPr txBox="1"/>
          <p:nvPr/>
        </p:nvSpPr>
        <p:spPr>
          <a:xfrm>
            <a:off x="8804691" y="1865511"/>
            <a:ext cx="1482345" cy="300004"/>
          </a:xfrm>
          <a:prstGeom prst="rect">
            <a:avLst/>
          </a:prstGeom>
          <a:noFill/>
        </p:spPr>
        <p:txBody>
          <a:bodyPr wrap="square" rtlCol="0">
            <a:spAutoFit/>
          </a:bodyPr>
          <a:lstStyle/>
          <a:p>
            <a:pPr algn="ctr" defTabSz="685594">
              <a:defRPr/>
            </a:pPr>
            <a:r>
              <a:rPr lang="en-US" sz="1350" b="1" dirty="0">
                <a:solidFill>
                  <a:prstClr val="black"/>
                </a:solidFill>
                <a:latin typeface="Calibri" panose="020F0502020204030204"/>
              </a:rPr>
              <a:t>F5m / C5m</a:t>
            </a:r>
          </a:p>
        </p:txBody>
      </p:sp>
      <p:sp>
        <p:nvSpPr>
          <p:cNvPr id="66" name="Rectangle 65"/>
          <p:cNvSpPr/>
          <p:nvPr/>
        </p:nvSpPr>
        <p:spPr>
          <a:xfrm>
            <a:off x="1486140" y="4532306"/>
            <a:ext cx="9141618" cy="211655"/>
          </a:xfrm>
          <a:prstGeom prst="rect">
            <a:avLst/>
          </a:prstGeom>
          <a:gradFill>
            <a:gsLst>
              <a:gs pos="0">
                <a:schemeClr val="bg1">
                  <a:lumMod val="95000"/>
                  <a:alpha val="0"/>
                </a:schemeClr>
              </a:gs>
              <a:gs pos="57000">
                <a:schemeClr val="bg1">
                  <a:lumMod val="75000"/>
                  <a:alpha val="64000"/>
                </a:schemeClr>
              </a:gs>
              <a:gs pos="100000">
                <a:schemeClr val="bg1">
                  <a:lumMod val="50000"/>
                  <a:alpha val="6500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594">
              <a:defRPr/>
            </a:pPr>
            <a:endParaRPr lang="en-US" sz="1350">
              <a:solidFill>
                <a:prstClr val="white"/>
              </a:solidFill>
              <a:latin typeface="Calibri" panose="020F0502020204030204"/>
            </a:endParaRPr>
          </a:p>
        </p:txBody>
      </p:sp>
      <p:sp>
        <p:nvSpPr>
          <p:cNvPr id="68" name="Rectangle 67"/>
          <p:cNvSpPr/>
          <p:nvPr/>
        </p:nvSpPr>
        <p:spPr>
          <a:xfrm>
            <a:off x="4899963" y="4477593"/>
            <a:ext cx="2313972" cy="221213"/>
          </a:xfrm>
          <a:prstGeom prst="rect">
            <a:avLst/>
          </a:prstGeom>
          <a:solidFill>
            <a:schemeClr val="accent1">
              <a:lumMod val="60000"/>
              <a:lumOff val="40000"/>
            </a:schemeClr>
          </a:solidFill>
          <a:ln>
            <a:solidFill>
              <a:schemeClr val="accent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685594">
              <a:defRPr/>
            </a:pPr>
            <a:endParaRPr lang="en-US" sz="1350">
              <a:solidFill>
                <a:prstClr val="white"/>
              </a:solidFill>
              <a:latin typeface="Calibri" panose="020F0502020204030204"/>
            </a:endParaRPr>
          </a:p>
        </p:txBody>
      </p:sp>
      <p:sp>
        <p:nvSpPr>
          <p:cNvPr id="69" name="TextBox 68"/>
          <p:cNvSpPr txBox="1"/>
          <p:nvPr/>
        </p:nvSpPr>
        <p:spPr>
          <a:xfrm>
            <a:off x="5036899" y="4464702"/>
            <a:ext cx="2044540" cy="253850"/>
          </a:xfrm>
          <a:prstGeom prst="rect">
            <a:avLst/>
          </a:prstGeom>
          <a:noFill/>
        </p:spPr>
        <p:txBody>
          <a:bodyPr wrap="square" rtlCol="0">
            <a:spAutoFit/>
          </a:bodyPr>
          <a:lstStyle/>
          <a:p>
            <a:pPr algn="ctr" defTabSz="685594">
              <a:defRPr/>
            </a:pPr>
            <a:r>
              <a:rPr lang="en-US" sz="1050" b="1" dirty="0">
                <a:solidFill>
                  <a:prstClr val="white"/>
                </a:solidFill>
                <a:cs typeface="Arial" panose="020B0604020202020204" pitchFamily="34" charset="0"/>
              </a:rPr>
              <a:t>ACCESSORY ECOSYSTEM</a:t>
            </a:r>
          </a:p>
        </p:txBody>
      </p:sp>
      <p:sp>
        <p:nvSpPr>
          <p:cNvPr id="2" name="Title 1"/>
          <p:cNvSpPr>
            <a:spLocks noGrp="1"/>
          </p:cNvSpPr>
          <p:nvPr>
            <p:ph type="title"/>
          </p:nvPr>
        </p:nvSpPr>
        <p:spPr/>
        <p:txBody>
          <a:bodyPr>
            <a:normAutofit fontScale="90000"/>
          </a:bodyPr>
          <a:lstStyle/>
          <a:p>
            <a:r>
              <a:rPr lang="en-US" sz="2699" dirty="0"/>
              <a:t>Xplore Legacy – C5/F5</a:t>
            </a:r>
          </a:p>
        </p:txBody>
      </p:sp>
      <p:pic>
        <p:nvPicPr>
          <p:cNvPr id="32" name="Picture 4" descr="C:\Users\cwalker\Desktop\Asset Images\C5v\Untitled-1.pn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2027404" y="2147302"/>
            <a:ext cx="1207770" cy="1198108"/>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 descr="C:\Users\cwalker\Desktop\Asset Images\F5v\F5_Black_Front.png"/>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3722462" y="2103226"/>
            <a:ext cx="1324713" cy="129233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5308899" y="2246131"/>
            <a:ext cx="1619278" cy="9975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Text Box 18"/>
          <p:cNvSpPr txBox="1">
            <a:spLocks noChangeArrowheads="1"/>
          </p:cNvSpPr>
          <p:nvPr/>
        </p:nvSpPr>
        <p:spPr bwMode="auto">
          <a:xfrm>
            <a:off x="1836427" y="3457902"/>
            <a:ext cx="1604552" cy="584623"/>
          </a:xfrm>
          <a:prstGeom prst="rect">
            <a:avLst/>
          </a:prstGeom>
          <a:noFill/>
          <a:ln w="9525">
            <a:noFill/>
            <a:miter lim="800000"/>
            <a:headEnd/>
            <a:tailEnd/>
          </a:ln>
          <a:effectLst/>
        </p:spPr>
        <p:txBody>
          <a:bodyPr wrap="square">
            <a:spAutoFit/>
          </a:bodyPr>
          <a:lstStyle/>
          <a:p>
            <a:pPr algn="ctr" defTabSz="685594">
              <a:defRPr/>
            </a:pPr>
            <a:r>
              <a:rPr lang="en-US" sz="800" b="1" dirty="0">
                <a:solidFill>
                  <a:prstClr val="black"/>
                </a:solidFill>
              </a:rPr>
              <a:t>First MCA (Mobile Clinical Assistant)</a:t>
            </a:r>
          </a:p>
          <a:p>
            <a:pPr algn="ctr" defTabSz="685594">
              <a:defRPr/>
            </a:pPr>
            <a:r>
              <a:rPr lang="en-US" sz="800" b="1" dirty="0">
                <a:solidFill>
                  <a:prstClr val="black"/>
                </a:solidFill>
              </a:rPr>
              <a:t>Disinfect-able – Doc Camera</a:t>
            </a:r>
          </a:p>
          <a:p>
            <a:pPr algn="ctr" defTabSz="685594">
              <a:defRPr/>
            </a:pPr>
            <a:r>
              <a:rPr lang="en-US" sz="800" b="1" dirty="0">
                <a:solidFill>
                  <a:prstClr val="black"/>
                </a:solidFill>
              </a:rPr>
              <a:t>Barcode - RFID</a:t>
            </a:r>
          </a:p>
        </p:txBody>
      </p:sp>
      <p:sp>
        <p:nvSpPr>
          <p:cNvPr id="31" name="Text Box 18"/>
          <p:cNvSpPr txBox="1">
            <a:spLocks noChangeArrowheads="1"/>
          </p:cNvSpPr>
          <p:nvPr/>
        </p:nvSpPr>
        <p:spPr bwMode="auto">
          <a:xfrm>
            <a:off x="3512358" y="3458524"/>
            <a:ext cx="1691595" cy="600008"/>
          </a:xfrm>
          <a:prstGeom prst="rect">
            <a:avLst/>
          </a:prstGeom>
          <a:noFill/>
          <a:ln w="9525">
            <a:noFill/>
            <a:miter lim="800000"/>
            <a:headEnd/>
            <a:tailEnd/>
          </a:ln>
          <a:effectLst/>
        </p:spPr>
        <p:txBody>
          <a:bodyPr wrap="square">
            <a:spAutoFit/>
          </a:bodyPr>
          <a:lstStyle/>
          <a:p>
            <a:pPr algn="ctr" defTabSz="685594">
              <a:defRPr/>
            </a:pPr>
            <a:r>
              <a:rPr lang="en-US" sz="825" b="1" dirty="0">
                <a:solidFill>
                  <a:prstClr val="black"/>
                </a:solidFill>
              </a:rPr>
              <a:t>First Tablet with Gorilla Glass</a:t>
            </a:r>
            <a:br>
              <a:rPr lang="en-US" sz="825" b="1" dirty="0">
                <a:solidFill>
                  <a:prstClr val="black"/>
                </a:solidFill>
              </a:rPr>
            </a:br>
            <a:br>
              <a:rPr lang="en-US" sz="825" b="1" dirty="0">
                <a:solidFill>
                  <a:prstClr val="black"/>
                </a:solidFill>
              </a:rPr>
            </a:br>
            <a:r>
              <a:rPr lang="en-US" sz="825" b="1" dirty="0">
                <a:solidFill>
                  <a:prstClr val="black"/>
                </a:solidFill>
              </a:rPr>
              <a:t>ViewAnywhere Outdoor Display</a:t>
            </a:r>
          </a:p>
        </p:txBody>
      </p:sp>
      <p:sp>
        <p:nvSpPr>
          <p:cNvPr id="38" name="Text Box 18"/>
          <p:cNvSpPr txBox="1">
            <a:spLocks noChangeArrowheads="1"/>
          </p:cNvSpPr>
          <p:nvPr/>
        </p:nvSpPr>
        <p:spPr bwMode="auto">
          <a:xfrm>
            <a:off x="5227956" y="3346236"/>
            <a:ext cx="1700221" cy="219234"/>
          </a:xfrm>
          <a:prstGeom prst="rect">
            <a:avLst/>
          </a:prstGeom>
          <a:noFill/>
          <a:ln w="9525">
            <a:noFill/>
            <a:miter lim="800000"/>
            <a:headEnd/>
            <a:tailEnd/>
          </a:ln>
          <a:effectLst/>
        </p:spPr>
        <p:txBody>
          <a:bodyPr wrap="square">
            <a:spAutoFit/>
          </a:bodyPr>
          <a:lstStyle/>
          <a:p>
            <a:pPr algn="ctr" defTabSz="685594">
              <a:defRPr/>
            </a:pPr>
            <a:r>
              <a:rPr lang="en-US" sz="825" b="1" dirty="0">
                <a:solidFill>
                  <a:prstClr val="black"/>
                </a:solidFill>
              </a:rPr>
              <a:t>First with Intel vPro </a:t>
            </a:r>
          </a:p>
        </p:txBody>
      </p:sp>
      <p:pic>
        <p:nvPicPr>
          <p:cNvPr id="3" name="Picture 2"/>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6984993" y="2284819"/>
            <a:ext cx="1636465" cy="8561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rotWithShape="1">
          <a:blip r:embed="rId7" cstate="screen">
            <a:extLst>
              <a:ext uri="{28A0092B-C50C-407E-A947-70E740481C1C}">
                <a14:useLocalDpi xmlns:a14="http://schemas.microsoft.com/office/drawing/2010/main" val="0"/>
              </a:ext>
            </a:extLst>
          </a:blip>
          <a:srcRect/>
          <a:stretch/>
        </p:blipFill>
        <p:spPr bwMode="auto">
          <a:xfrm>
            <a:off x="8720249" y="2155177"/>
            <a:ext cx="974357" cy="10262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descr="Y:\Photography\Photography C5te\DI7A7268.png"/>
          <p:cNvPicPr>
            <a:picLocks noChangeAspect="1" noChangeArrowheads="1"/>
          </p:cNvPicPr>
          <p:nvPr/>
        </p:nvPicPr>
        <p:blipFill>
          <a:blip r:embed="rId8" cstate="screen">
            <a:extLst>
              <a:ext uri="{28A0092B-C50C-407E-A947-70E740481C1C}">
                <a14:useLocalDpi xmlns:a14="http://schemas.microsoft.com/office/drawing/2010/main" val="0"/>
              </a:ext>
            </a:extLst>
          </a:blip>
          <a:srcRect/>
          <a:stretch>
            <a:fillRect/>
          </a:stretch>
        </p:blipFill>
        <p:spPr bwMode="auto">
          <a:xfrm rot="676339">
            <a:off x="9071388" y="2841108"/>
            <a:ext cx="1258636" cy="940278"/>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6" descr="C:\Users\cwalker\Desktop\New folder\c5_mobiledock.png"/>
          <p:cNvPicPr>
            <a:picLocks noChangeAspect="1" noChangeArrowheads="1"/>
          </p:cNvPicPr>
          <p:nvPr/>
        </p:nvPicPr>
        <p:blipFill>
          <a:blip r:embed="rId9" cstate="screen">
            <a:extLst>
              <a:ext uri="{28A0092B-C50C-407E-A947-70E740481C1C}">
                <a14:useLocalDpi xmlns:a14="http://schemas.microsoft.com/office/drawing/2010/main" val="0"/>
              </a:ext>
            </a:extLst>
          </a:blip>
          <a:stretch>
            <a:fillRect/>
          </a:stretch>
        </p:blipFill>
        <p:spPr bwMode="auto">
          <a:xfrm>
            <a:off x="2492428" y="4699044"/>
            <a:ext cx="1151869" cy="733463"/>
          </a:xfrm>
          <a:prstGeom prst="rect">
            <a:avLst/>
          </a:prstGeom>
          <a:noFill/>
        </p:spPr>
      </p:pic>
      <p:pic>
        <p:nvPicPr>
          <p:cNvPr id="72" name="Picture 71" descr="C5_wall_mount.png"/>
          <p:cNvPicPr>
            <a:picLocks noChangeAspect="1"/>
          </p:cNvPicPr>
          <p:nvPr/>
        </p:nvPicPr>
        <p:blipFill>
          <a:blip r:embed="rId10" cstate="screen">
            <a:extLst>
              <a:ext uri="{28A0092B-C50C-407E-A947-70E740481C1C}">
                <a14:useLocalDpi xmlns:a14="http://schemas.microsoft.com/office/drawing/2010/main" val="0"/>
              </a:ext>
            </a:extLst>
          </a:blip>
          <a:stretch>
            <a:fillRect/>
          </a:stretch>
        </p:blipFill>
        <p:spPr>
          <a:xfrm>
            <a:off x="3372545" y="4354804"/>
            <a:ext cx="1096528" cy="1220625"/>
          </a:xfrm>
          <a:prstGeom prst="rect">
            <a:avLst/>
          </a:prstGeom>
        </p:spPr>
      </p:pic>
      <p:pic>
        <p:nvPicPr>
          <p:cNvPr id="73" name="Picture 2" descr="C:\Users\cwalker\Desktop\New folder\F5 with Strap.png"/>
          <p:cNvPicPr>
            <a:picLocks noChangeAspect="1" noChangeArrowheads="1"/>
          </p:cNvPicPr>
          <p:nvPr/>
        </p:nvPicPr>
        <p:blipFill>
          <a:blip r:embed="rId11" cstate="screen">
            <a:extLst>
              <a:ext uri="{28A0092B-C50C-407E-A947-70E740481C1C}">
                <a14:useLocalDpi xmlns:a14="http://schemas.microsoft.com/office/drawing/2010/main" val="0"/>
              </a:ext>
            </a:extLst>
          </a:blip>
          <a:srcRect/>
          <a:stretch>
            <a:fillRect/>
          </a:stretch>
        </p:blipFill>
        <p:spPr bwMode="auto">
          <a:xfrm>
            <a:off x="9287285" y="4465860"/>
            <a:ext cx="814638" cy="856114"/>
          </a:xfrm>
          <a:prstGeom prst="rect">
            <a:avLst/>
          </a:prstGeom>
          <a:noFill/>
        </p:spPr>
      </p:pic>
      <p:pic>
        <p:nvPicPr>
          <p:cNvPr id="74" name="Picture 8" descr="C:\Users\cwalker\Desktop\New folder\White Ready Dock.png"/>
          <p:cNvPicPr>
            <a:picLocks noChangeAspect="1" noChangeArrowheads="1"/>
          </p:cNvPicPr>
          <p:nvPr/>
        </p:nvPicPr>
        <p:blipFill>
          <a:blip r:embed="rId12" cstate="screen">
            <a:extLst>
              <a:ext uri="{28A0092B-C50C-407E-A947-70E740481C1C}">
                <a14:useLocalDpi xmlns:a14="http://schemas.microsoft.com/office/drawing/2010/main" val="0"/>
              </a:ext>
            </a:extLst>
          </a:blip>
          <a:stretch>
            <a:fillRect/>
          </a:stretch>
        </p:blipFill>
        <p:spPr bwMode="auto">
          <a:xfrm>
            <a:off x="4409427" y="4774081"/>
            <a:ext cx="819134" cy="705396"/>
          </a:xfrm>
          <a:prstGeom prst="rect">
            <a:avLst/>
          </a:prstGeom>
          <a:noFill/>
        </p:spPr>
      </p:pic>
      <p:pic>
        <p:nvPicPr>
          <p:cNvPr id="75" name="Picture 2" descr="C:\Users\cwalker\Desktop\Asset Images\C5v\C5_dock_keybd.png"/>
          <p:cNvPicPr>
            <a:picLocks noChangeAspect="1" noChangeArrowheads="1"/>
          </p:cNvPicPr>
          <p:nvPr/>
        </p:nvPicPr>
        <p:blipFill>
          <a:blip r:embed="rId13" cstate="screen">
            <a:extLst>
              <a:ext uri="{28A0092B-C50C-407E-A947-70E740481C1C}">
                <a14:useLocalDpi xmlns:a14="http://schemas.microsoft.com/office/drawing/2010/main" val="0"/>
              </a:ext>
            </a:extLst>
          </a:blip>
          <a:srcRect/>
          <a:stretch>
            <a:fillRect/>
          </a:stretch>
        </p:blipFill>
        <p:spPr bwMode="auto">
          <a:xfrm>
            <a:off x="1516186" y="4423349"/>
            <a:ext cx="1187282" cy="1118684"/>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75" descr="F5_msr_black_scan.png"/>
          <p:cNvPicPr>
            <a:picLocks noChangeAspect="1"/>
          </p:cNvPicPr>
          <p:nvPr/>
        </p:nvPicPr>
        <p:blipFill>
          <a:blip r:embed="rId14" cstate="screen">
            <a:extLst>
              <a:ext uri="{28A0092B-C50C-407E-A947-70E740481C1C}">
                <a14:useLocalDpi xmlns:a14="http://schemas.microsoft.com/office/drawing/2010/main" val="0"/>
              </a:ext>
            </a:extLst>
          </a:blip>
          <a:stretch>
            <a:fillRect/>
          </a:stretch>
        </p:blipFill>
        <p:spPr>
          <a:xfrm rot="19566073">
            <a:off x="8117532" y="4392392"/>
            <a:ext cx="951874" cy="1144539"/>
          </a:xfrm>
          <a:prstGeom prst="rect">
            <a:avLst/>
          </a:prstGeom>
        </p:spPr>
      </p:pic>
      <p:pic>
        <p:nvPicPr>
          <p:cNvPr id="1029" name="Picture 5"/>
          <p:cNvPicPr>
            <a:picLocks noChangeAspect="1" noChangeArrowheads="1"/>
          </p:cNvPicPr>
          <p:nvPr/>
        </p:nvPicPr>
        <p:blipFill>
          <a:blip r:embed="rId15" cstate="screen">
            <a:extLst>
              <a:ext uri="{28A0092B-C50C-407E-A947-70E740481C1C}">
                <a14:useLocalDpi xmlns:a14="http://schemas.microsoft.com/office/drawing/2010/main" val="0"/>
              </a:ext>
            </a:extLst>
          </a:blip>
          <a:srcRect/>
          <a:stretch>
            <a:fillRect/>
          </a:stretch>
        </p:blipFill>
        <p:spPr bwMode="auto">
          <a:xfrm>
            <a:off x="6445040" y="4740399"/>
            <a:ext cx="803543" cy="5884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 name="Picture 7"/>
          <p:cNvPicPr>
            <a:picLocks noChangeAspect="1" noChangeArrowheads="1"/>
          </p:cNvPicPr>
          <p:nvPr/>
        </p:nvPicPr>
        <p:blipFill rotWithShape="1">
          <a:blip r:embed="rId16" cstate="screen">
            <a:extLst>
              <a:ext uri="{28A0092B-C50C-407E-A947-70E740481C1C}">
                <a14:useLocalDpi xmlns:a14="http://schemas.microsoft.com/office/drawing/2010/main" val="0"/>
              </a:ext>
            </a:extLst>
          </a:blip>
          <a:srcRect/>
          <a:stretch/>
        </p:blipFill>
        <p:spPr bwMode="auto">
          <a:xfrm>
            <a:off x="5378865" y="4715977"/>
            <a:ext cx="875977" cy="6405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2" name="Picture 8" descr="X:\Web Graphics\Barton\accessories\Ergotron_stand\Ergo_F5_Black_lft01.png"/>
          <p:cNvPicPr>
            <a:picLocks noChangeAspect="1" noChangeArrowheads="1"/>
          </p:cNvPicPr>
          <p:nvPr/>
        </p:nvPicPr>
        <p:blipFill>
          <a:blip r:embed="rId17" cstate="screen">
            <a:extLst>
              <a:ext uri="{28A0092B-C50C-407E-A947-70E740481C1C}">
                <a14:useLocalDpi xmlns:a14="http://schemas.microsoft.com/office/drawing/2010/main" val="0"/>
              </a:ext>
            </a:extLst>
          </a:blip>
          <a:srcRect/>
          <a:stretch>
            <a:fillRect/>
          </a:stretch>
        </p:blipFill>
        <p:spPr bwMode="auto">
          <a:xfrm>
            <a:off x="7449534" y="4398115"/>
            <a:ext cx="603401" cy="1081362"/>
          </a:xfrm>
          <a:prstGeom prst="rect">
            <a:avLst/>
          </a:prstGeom>
          <a:noFill/>
          <a:extLst>
            <a:ext uri="{909E8E84-426E-40DD-AFC4-6F175D3DCCD1}">
              <a14:hiddenFill xmlns:a14="http://schemas.microsoft.com/office/drawing/2010/main">
                <a:solidFill>
                  <a:srgbClr val="FFFFFF"/>
                </a:solidFill>
              </a14:hiddenFill>
            </a:ext>
          </a:extLst>
        </p:spPr>
      </p:pic>
      <p:sp>
        <p:nvSpPr>
          <p:cNvPr id="48" name="Rectangle 47">
            <a:extLst>
              <a:ext uri="{FF2B5EF4-FFF2-40B4-BE49-F238E27FC236}">
                <a16:creationId xmlns:a16="http://schemas.microsoft.com/office/drawing/2014/main" id="{16FC1E9D-3724-4F3F-AC3D-7500D421B02D}"/>
              </a:ext>
            </a:extLst>
          </p:cNvPr>
          <p:cNvSpPr/>
          <p:nvPr/>
        </p:nvSpPr>
        <p:spPr>
          <a:xfrm>
            <a:off x="157316" y="6473692"/>
            <a:ext cx="3215148" cy="3657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609493" algn="l" rtl="0" fontAlgn="base">
              <a:spcBef>
                <a:spcPct val="0"/>
              </a:spcBef>
              <a:spcAft>
                <a:spcPct val="0"/>
              </a:spcAft>
              <a:defRPr kern="1200">
                <a:solidFill>
                  <a:schemeClr val="lt1"/>
                </a:solidFill>
                <a:latin typeface="+mn-lt"/>
                <a:ea typeface="+mn-ea"/>
                <a:cs typeface="+mn-cs"/>
              </a:defRPr>
            </a:lvl2pPr>
            <a:lvl3pPr marL="1218987" algn="l" rtl="0" fontAlgn="base">
              <a:spcBef>
                <a:spcPct val="0"/>
              </a:spcBef>
              <a:spcAft>
                <a:spcPct val="0"/>
              </a:spcAft>
              <a:defRPr kern="1200">
                <a:solidFill>
                  <a:schemeClr val="lt1"/>
                </a:solidFill>
                <a:latin typeface="+mn-lt"/>
                <a:ea typeface="+mn-ea"/>
                <a:cs typeface="+mn-cs"/>
              </a:defRPr>
            </a:lvl3pPr>
            <a:lvl4pPr marL="1828480" algn="l" rtl="0" fontAlgn="base">
              <a:spcBef>
                <a:spcPct val="0"/>
              </a:spcBef>
              <a:spcAft>
                <a:spcPct val="0"/>
              </a:spcAft>
              <a:defRPr kern="1200">
                <a:solidFill>
                  <a:schemeClr val="lt1"/>
                </a:solidFill>
                <a:latin typeface="+mn-lt"/>
                <a:ea typeface="+mn-ea"/>
                <a:cs typeface="+mn-cs"/>
              </a:defRPr>
            </a:lvl4pPr>
            <a:lvl5pPr marL="2437973" algn="l" rtl="0" fontAlgn="base">
              <a:spcBef>
                <a:spcPct val="0"/>
              </a:spcBef>
              <a:spcAft>
                <a:spcPct val="0"/>
              </a:spcAft>
              <a:defRPr kern="1200">
                <a:solidFill>
                  <a:schemeClr val="lt1"/>
                </a:solidFill>
                <a:latin typeface="+mn-lt"/>
                <a:ea typeface="+mn-ea"/>
                <a:cs typeface="+mn-cs"/>
              </a:defRPr>
            </a:lvl5pPr>
            <a:lvl6pPr marL="3047467" algn="l" defTabSz="1218987" rtl="0" eaLnBrk="1" latinLnBrk="0" hangingPunct="1">
              <a:defRPr kern="1200">
                <a:solidFill>
                  <a:schemeClr val="lt1"/>
                </a:solidFill>
                <a:latin typeface="+mn-lt"/>
                <a:ea typeface="+mn-ea"/>
                <a:cs typeface="+mn-cs"/>
              </a:defRPr>
            </a:lvl6pPr>
            <a:lvl7pPr marL="3656960" algn="l" defTabSz="1218987" rtl="0" eaLnBrk="1" latinLnBrk="0" hangingPunct="1">
              <a:defRPr kern="1200">
                <a:solidFill>
                  <a:schemeClr val="lt1"/>
                </a:solidFill>
                <a:latin typeface="+mn-lt"/>
                <a:ea typeface="+mn-ea"/>
                <a:cs typeface="+mn-cs"/>
              </a:defRPr>
            </a:lvl7pPr>
            <a:lvl8pPr marL="4266453" algn="l" defTabSz="1218987" rtl="0" eaLnBrk="1" latinLnBrk="0" hangingPunct="1">
              <a:defRPr kern="1200">
                <a:solidFill>
                  <a:schemeClr val="lt1"/>
                </a:solidFill>
                <a:latin typeface="+mn-lt"/>
                <a:ea typeface="+mn-ea"/>
                <a:cs typeface="+mn-cs"/>
              </a:defRPr>
            </a:lvl8pPr>
            <a:lvl9pPr marL="4875947" algn="l" defTabSz="1218987" rtl="0" eaLnBrk="1" latinLnBrk="0" hangingPunct="1">
              <a:defRPr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42042631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8" name="Picture 44" descr="XC6 Rugged Tablet Dockable Carrying Case"/>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a:stretch/>
        </p:blipFill>
        <p:spPr bwMode="auto">
          <a:xfrm>
            <a:off x="9536227" y="4746317"/>
            <a:ext cx="633025" cy="737459"/>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bwMode="auto">
          <a:xfrm>
            <a:off x="8680884" y="1946328"/>
            <a:ext cx="1736306" cy="2764956"/>
          </a:xfrm>
          <a:prstGeom prst="rect">
            <a:avLst/>
          </a:prstGeom>
          <a:gradFill flip="none" rotWithShape="1">
            <a:gsLst>
              <a:gs pos="0">
                <a:schemeClr val="bg1">
                  <a:lumMod val="85000"/>
                </a:schemeClr>
              </a:gs>
              <a:gs pos="11000">
                <a:srgbClr val="FFFFFF"/>
              </a:gs>
            </a:gsLst>
            <a:lin ang="5400000" scaled="0"/>
            <a:tileRect/>
          </a:gradFill>
          <a:ln w="9525" cap="flat" cmpd="sng" algn="ctr">
            <a:gradFill flip="none" rotWithShape="1">
              <a:gsLst>
                <a:gs pos="0">
                  <a:schemeClr val="bg1">
                    <a:lumMod val="75000"/>
                  </a:schemeClr>
                </a:gs>
                <a:gs pos="86000">
                  <a:srgbClr val="FFFFFF"/>
                </a:gs>
              </a:gsLst>
              <a:lin ang="5400000" scaled="0"/>
              <a:tileRect/>
            </a:gradFill>
            <a:prstDash val="solid"/>
            <a:round/>
            <a:headEnd type="none" w="med" len="med"/>
            <a:tailEnd type="none" w="med" len="med"/>
          </a:ln>
          <a:effectLst/>
        </p:spPr>
        <p:txBody>
          <a:bodyPr vert="horz" wrap="none" lIns="68562" tIns="34281" rIns="68562" bIns="34281" numCol="1" rtlCol="0" anchor="t" anchorCtr="0" compatLnSpc="1">
            <a:prstTxWarp prst="textNoShape">
              <a:avLst/>
            </a:prstTxWarp>
          </a:bodyPr>
          <a:lstStyle/>
          <a:p>
            <a:pPr defTabSz="685594"/>
            <a:endParaRPr lang="en-US">
              <a:latin typeface="Times New Roman" pitchFamily="18" charset="0"/>
            </a:endParaRPr>
          </a:p>
        </p:txBody>
      </p:sp>
      <p:pic>
        <p:nvPicPr>
          <p:cNvPr id="1062" name="Picture 38" descr="xDock Pro - Front XC6"/>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7956014" y="4795628"/>
            <a:ext cx="763040" cy="668424"/>
          </a:xfrm>
          <a:prstGeom prst="rect">
            <a:avLst/>
          </a:prstGeom>
          <a:noFill/>
          <a:extLst>
            <a:ext uri="{909E8E84-426E-40DD-AFC4-6F175D3DCCD1}">
              <a14:hiddenFill xmlns:a14="http://schemas.microsoft.com/office/drawing/2010/main">
                <a:solidFill>
                  <a:srgbClr val="FFFFFF"/>
                </a:solidFill>
              </a14:hiddenFill>
            </a:ext>
          </a:extLst>
        </p:spPr>
      </p:pic>
      <p:pic>
        <p:nvPicPr>
          <p:cNvPr id="1060" name="Picture 36" descr="https://www.xploretech.com/site_imgs/uploads/accessory-xDIM-Pro-docking-interface-module-tablet.jpg"/>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2015198" y="4778708"/>
            <a:ext cx="780477" cy="684088"/>
          </a:xfrm>
          <a:prstGeom prst="rect">
            <a:avLst/>
          </a:prstGeom>
          <a:noFill/>
          <a:extLst>
            <a:ext uri="{909E8E84-426E-40DD-AFC4-6F175D3DCCD1}">
              <a14:hiddenFill xmlns:a14="http://schemas.microsoft.com/office/drawing/2010/main">
                <a:solidFill>
                  <a:srgbClr val="FFFFFF"/>
                </a:solidFill>
              </a14:hiddenFill>
            </a:ext>
          </a:extLst>
        </p:spPr>
      </p:pic>
      <p:pic>
        <p:nvPicPr>
          <p:cNvPr id="1056" name="Picture 32" descr="https://www.xploretech.com/site_imgs/uploads/accessory-xStand-desktop-dock-angle.jpg"/>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3458499" y="4808129"/>
            <a:ext cx="729032" cy="67324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bwMode="auto">
          <a:xfrm>
            <a:off x="1783461" y="1946328"/>
            <a:ext cx="1715598" cy="2764956"/>
          </a:xfrm>
          <a:prstGeom prst="rect">
            <a:avLst/>
          </a:prstGeom>
          <a:gradFill flip="none" rotWithShape="1">
            <a:gsLst>
              <a:gs pos="0">
                <a:schemeClr val="bg1">
                  <a:lumMod val="85000"/>
                </a:schemeClr>
              </a:gs>
              <a:gs pos="11000">
                <a:srgbClr val="FFFFFF"/>
              </a:gs>
            </a:gsLst>
            <a:lin ang="5400000" scaled="0"/>
            <a:tileRect/>
          </a:gradFill>
          <a:ln w="9525" cap="flat" cmpd="sng" algn="ctr">
            <a:gradFill flip="none" rotWithShape="1">
              <a:gsLst>
                <a:gs pos="0">
                  <a:schemeClr val="bg1">
                    <a:lumMod val="75000"/>
                  </a:schemeClr>
                </a:gs>
                <a:gs pos="86000">
                  <a:srgbClr val="FFFFFF"/>
                </a:gs>
              </a:gsLst>
              <a:lin ang="5400000" scaled="0"/>
              <a:tileRect/>
            </a:gradFill>
            <a:prstDash val="solid"/>
            <a:round/>
            <a:headEnd type="none" w="med" len="med"/>
            <a:tailEnd type="none" w="med" len="med"/>
          </a:ln>
          <a:effectLst/>
        </p:spPr>
        <p:txBody>
          <a:bodyPr vert="horz" wrap="none" lIns="68562" tIns="34281" rIns="68562" bIns="34281" numCol="1" rtlCol="0" anchor="t" anchorCtr="0" compatLnSpc="1">
            <a:prstTxWarp prst="textNoShape">
              <a:avLst/>
            </a:prstTxWarp>
          </a:bodyPr>
          <a:lstStyle/>
          <a:p>
            <a:pPr defTabSz="685594"/>
            <a:endParaRPr lang="en-US">
              <a:latin typeface="Times New Roman" pitchFamily="18" charset="0"/>
            </a:endParaRPr>
          </a:p>
        </p:txBody>
      </p:sp>
      <p:sp>
        <p:nvSpPr>
          <p:cNvPr id="6" name="Rectangle 5"/>
          <p:cNvSpPr/>
          <p:nvPr/>
        </p:nvSpPr>
        <p:spPr bwMode="auto">
          <a:xfrm>
            <a:off x="3499058" y="1946329"/>
            <a:ext cx="1734608" cy="2751353"/>
          </a:xfrm>
          <a:prstGeom prst="rect">
            <a:avLst/>
          </a:prstGeom>
          <a:gradFill flip="none" rotWithShape="1">
            <a:gsLst>
              <a:gs pos="0">
                <a:schemeClr val="bg1">
                  <a:lumMod val="85000"/>
                </a:schemeClr>
              </a:gs>
              <a:gs pos="11000">
                <a:srgbClr val="FFFFFF"/>
              </a:gs>
            </a:gsLst>
            <a:lin ang="5400000" scaled="0"/>
            <a:tileRect/>
          </a:gradFill>
          <a:ln w="9525" cap="flat" cmpd="sng" algn="ctr">
            <a:gradFill flip="none" rotWithShape="1">
              <a:gsLst>
                <a:gs pos="0">
                  <a:schemeClr val="bg1">
                    <a:lumMod val="75000"/>
                  </a:schemeClr>
                </a:gs>
                <a:gs pos="86000">
                  <a:srgbClr val="FFFFFF"/>
                </a:gs>
              </a:gsLst>
              <a:lin ang="5400000" scaled="0"/>
              <a:tileRect/>
            </a:gradFill>
            <a:prstDash val="solid"/>
            <a:round/>
            <a:headEnd type="none" w="med" len="med"/>
            <a:tailEnd type="none" w="med" len="med"/>
          </a:ln>
          <a:effectLst/>
        </p:spPr>
        <p:txBody>
          <a:bodyPr vert="horz" wrap="none" lIns="68562" tIns="34281" rIns="68562" bIns="34281" numCol="1" rtlCol="0" anchor="t" anchorCtr="0" compatLnSpc="1">
            <a:prstTxWarp prst="textNoShape">
              <a:avLst/>
            </a:prstTxWarp>
          </a:bodyPr>
          <a:lstStyle/>
          <a:p>
            <a:pPr defTabSz="685594"/>
            <a:endParaRPr lang="en-US">
              <a:latin typeface="Times New Roman" pitchFamily="18" charset="0"/>
            </a:endParaRPr>
          </a:p>
        </p:txBody>
      </p:sp>
      <p:sp>
        <p:nvSpPr>
          <p:cNvPr id="7" name="Rectangle 6"/>
          <p:cNvSpPr/>
          <p:nvPr/>
        </p:nvSpPr>
        <p:spPr bwMode="auto">
          <a:xfrm>
            <a:off x="5235363" y="1946328"/>
            <a:ext cx="1713902" cy="2764956"/>
          </a:xfrm>
          <a:prstGeom prst="rect">
            <a:avLst/>
          </a:prstGeom>
          <a:gradFill flip="none" rotWithShape="1">
            <a:gsLst>
              <a:gs pos="0">
                <a:schemeClr val="bg1">
                  <a:lumMod val="85000"/>
                </a:schemeClr>
              </a:gs>
              <a:gs pos="11000">
                <a:srgbClr val="FFFFFF"/>
              </a:gs>
            </a:gsLst>
            <a:lin ang="5400000" scaled="0"/>
            <a:tileRect/>
          </a:gradFill>
          <a:ln w="9525" cap="flat" cmpd="sng" algn="ctr">
            <a:gradFill flip="none" rotWithShape="1">
              <a:gsLst>
                <a:gs pos="0">
                  <a:schemeClr val="bg1">
                    <a:lumMod val="75000"/>
                  </a:schemeClr>
                </a:gs>
                <a:gs pos="86000">
                  <a:srgbClr val="FFFFFF"/>
                </a:gs>
              </a:gsLst>
              <a:lin ang="5400000" scaled="0"/>
              <a:tileRect/>
            </a:gradFill>
            <a:prstDash val="solid"/>
            <a:round/>
            <a:headEnd type="none" w="med" len="med"/>
            <a:tailEnd type="none" w="med" len="med"/>
          </a:ln>
          <a:effectLst/>
        </p:spPr>
        <p:txBody>
          <a:bodyPr vert="horz" wrap="none" lIns="68562" tIns="34281" rIns="68562" bIns="34281" numCol="1" rtlCol="0" anchor="t" anchorCtr="0" compatLnSpc="1">
            <a:prstTxWarp prst="textNoShape">
              <a:avLst/>
            </a:prstTxWarp>
          </a:bodyPr>
          <a:lstStyle/>
          <a:p>
            <a:pPr defTabSz="685594"/>
            <a:endParaRPr lang="en-US">
              <a:latin typeface="Times New Roman" pitchFamily="18" charset="0"/>
            </a:endParaRPr>
          </a:p>
        </p:txBody>
      </p:sp>
      <p:sp>
        <p:nvSpPr>
          <p:cNvPr id="8" name="Rectangle 7"/>
          <p:cNvSpPr/>
          <p:nvPr/>
        </p:nvSpPr>
        <p:spPr bwMode="auto">
          <a:xfrm>
            <a:off x="6949265" y="1946330"/>
            <a:ext cx="1736307" cy="2783076"/>
          </a:xfrm>
          <a:prstGeom prst="rect">
            <a:avLst/>
          </a:prstGeom>
          <a:gradFill flip="none" rotWithShape="1">
            <a:gsLst>
              <a:gs pos="0">
                <a:schemeClr val="bg1">
                  <a:lumMod val="85000"/>
                </a:schemeClr>
              </a:gs>
              <a:gs pos="11000">
                <a:srgbClr val="FFFFFF"/>
              </a:gs>
            </a:gsLst>
            <a:lin ang="5400000" scaled="0"/>
            <a:tileRect/>
          </a:gradFill>
          <a:ln w="9525" cap="flat" cmpd="sng" algn="ctr">
            <a:gradFill flip="none" rotWithShape="1">
              <a:gsLst>
                <a:gs pos="0">
                  <a:schemeClr val="bg1">
                    <a:lumMod val="75000"/>
                  </a:schemeClr>
                </a:gs>
                <a:gs pos="86000">
                  <a:srgbClr val="FFFFFF"/>
                </a:gs>
              </a:gsLst>
              <a:lin ang="5400000" scaled="0"/>
              <a:tileRect/>
            </a:gradFill>
            <a:prstDash val="solid"/>
            <a:round/>
            <a:headEnd type="none" w="med" len="med"/>
            <a:tailEnd type="none" w="med" len="med"/>
          </a:ln>
          <a:effectLst/>
        </p:spPr>
        <p:txBody>
          <a:bodyPr vert="horz" wrap="none" lIns="68562" tIns="34281" rIns="68562" bIns="34281" numCol="1" rtlCol="0" anchor="t" anchorCtr="0" compatLnSpc="1">
            <a:prstTxWarp prst="textNoShape">
              <a:avLst/>
            </a:prstTxWarp>
          </a:bodyPr>
          <a:lstStyle/>
          <a:p>
            <a:pPr defTabSz="685594"/>
            <a:endParaRPr lang="en-US">
              <a:latin typeface="Times New Roman" pitchFamily="18" charset="0"/>
            </a:endParaRPr>
          </a:p>
        </p:txBody>
      </p:sp>
      <p:sp>
        <p:nvSpPr>
          <p:cNvPr id="2" name="Title 1"/>
          <p:cNvSpPr>
            <a:spLocks noGrp="1"/>
          </p:cNvSpPr>
          <p:nvPr>
            <p:ph type="title"/>
          </p:nvPr>
        </p:nvSpPr>
        <p:spPr/>
        <p:txBody>
          <a:bodyPr>
            <a:normAutofit fontScale="90000"/>
          </a:bodyPr>
          <a:lstStyle/>
          <a:p>
            <a:r>
              <a:rPr lang="en-US" sz="2699" dirty="0"/>
              <a:t>Xplore Legacy – XC6</a:t>
            </a:r>
          </a:p>
        </p:txBody>
      </p:sp>
      <p:sp>
        <p:nvSpPr>
          <p:cNvPr id="12" name="Rectangle 11"/>
          <p:cNvSpPr/>
          <p:nvPr/>
        </p:nvSpPr>
        <p:spPr bwMode="auto">
          <a:xfrm>
            <a:off x="1783459" y="1525238"/>
            <a:ext cx="1736306" cy="421090"/>
          </a:xfrm>
          <a:prstGeom prst="rect">
            <a:avLst/>
          </a:prstGeom>
          <a:gradFill>
            <a:gsLst>
              <a:gs pos="0">
                <a:schemeClr val="accent1"/>
              </a:gs>
              <a:gs pos="100000">
                <a:schemeClr val="accent1">
                  <a:lumMod val="50000"/>
                </a:schemeClr>
              </a:gs>
            </a:gsLst>
          </a:gradFill>
          <a:ln>
            <a:noFill/>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vert="horz" wrap="none" lIns="68562" tIns="34281" rIns="68562" bIns="34281" numCol="1" rtlCol="0" anchor="t" anchorCtr="0" compatLnSpc="1">
            <a:prstTxWarp prst="textNoShape">
              <a:avLst/>
            </a:prstTxWarp>
          </a:bodyPr>
          <a:lstStyle/>
          <a:p>
            <a:pPr defTabSz="685594"/>
            <a:endParaRPr lang="en-US">
              <a:solidFill>
                <a:prstClr val="black"/>
              </a:solidFill>
              <a:latin typeface="Times New Roman" pitchFamily="18" charset="0"/>
            </a:endParaRPr>
          </a:p>
        </p:txBody>
      </p:sp>
      <p:sp>
        <p:nvSpPr>
          <p:cNvPr id="15" name="Text Box 26"/>
          <p:cNvSpPr txBox="1">
            <a:spLocks noChangeArrowheads="1"/>
          </p:cNvSpPr>
          <p:nvPr/>
        </p:nvSpPr>
        <p:spPr bwMode="auto">
          <a:xfrm>
            <a:off x="1891392" y="1579058"/>
            <a:ext cx="1505625" cy="300004"/>
          </a:xfrm>
          <a:prstGeom prst="rect">
            <a:avLst/>
          </a:prstGeom>
          <a:noFill/>
          <a:ln w="9525">
            <a:noFill/>
            <a:miter lim="800000"/>
            <a:headEnd/>
            <a:tailEnd/>
          </a:ln>
          <a:effectLst/>
        </p:spPr>
        <p:txBody>
          <a:bodyPr wrap="square">
            <a:spAutoFit/>
          </a:bodyPr>
          <a:lstStyle/>
          <a:p>
            <a:pPr algn="ctr">
              <a:defRPr/>
            </a:pPr>
            <a:r>
              <a:rPr lang="en-US" sz="1350" b="1" dirty="0">
                <a:solidFill>
                  <a:schemeClr val="bg1"/>
                </a:solidFill>
                <a:cs typeface="Arial" charset="0"/>
              </a:rPr>
              <a:t>2002</a:t>
            </a:r>
            <a:endParaRPr lang="en-US" sz="900" b="1" dirty="0">
              <a:solidFill>
                <a:schemeClr val="bg1"/>
              </a:solidFill>
              <a:cs typeface="Arial" charset="0"/>
            </a:endParaRPr>
          </a:p>
        </p:txBody>
      </p:sp>
      <p:sp>
        <p:nvSpPr>
          <p:cNvPr id="18" name="Text Box 18"/>
          <p:cNvSpPr txBox="1">
            <a:spLocks noChangeArrowheads="1"/>
          </p:cNvSpPr>
          <p:nvPr/>
        </p:nvSpPr>
        <p:spPr bwMode="auto">
          <a:xfrm>
            <a:off x="1891392" y="3948079"/>
            <a:ext cx="1586960" cy="473083"/>
          </a:xfrm>
          <a:prstGeom prst="rect">
            <a:avLst/>
          </a:prstGeom>
          <a:noFill/>
          <a:ln w="9525">
            <a:noFill/>
            <a:miter lim="800000"/>
            <a:headEnd/>
            <a:tailEnd/>
          </a:ln>
          <a:effectLst/>
        </p:spPr>
        <p:txBody>
          <a:bodyPr wrap="square">
            <a:spAutoFit/>
          </a:bodyPr>
          <a:lstStyle/>
          <a:p>
            <a:r>
              <a:rPr lang="en-US" sz="825" dirty="0">
                <a:cs typeface="Arial" panose="020B0604020202020204" pitchFamily="34" charset="0"/>
              </a:rPr>
              <a:t>First rugged Microsoft-compliant tablet PC to hit the market.</a:t>
            </a:r>
          </a:p>
        </p:txBody>
      </p:sp>
      <p:sp>
        <p:nvSpPr>
          <p:cNvPr id="22" name="Rectangle 21"/>
          <p:cNvSpPr/>
          <p:nvPr/>
        </p:nvSpPr>
        <p:spPr bwMode="auto">
          <a:xfrm>
            <a:off x="3499058" y="1525238"/>
            <a:ext cx="1736306" cy="421090"/>
          </a:xfrm>
          <a:prstGeom prst="rect">
            <a:avLst/>
          </a:prstGeom>
          <a:gradFill>
            <a:gsLst>
              <a:gs pos="0">
                <a:schemeClr val="bg2">
                  <a:lumMod val="75000"/>
                </a:schemeClr>
              </a:gs>
              <a:gs pos="100000">
                <a:schemeClr val="bg2">
                  <a:lumMod val="25000"/>
                </a:schemeClr>
              </a:gs>
            </a:gsLst>
          </a:gradFill>
          <a:ln>
            <a:noFill/>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vert="horz" wrap="none" lIns="68562" tIns="34281" rIns="68562" bIns="34281" numCol="1" rtlCol="0" anchor="t" anchorCtr="0" compatLnSpc="1">
            <a:prstTxWarp prst="textNoShape">
              <a:avLst/>
            </a:prstTxWarp>
          </a:bodyPr>
          <a:lstStyle/>
          <a:p>
            <a:pPr defTabSz="685594"/>
            <a:endParaRPr lang="en-US">
              <a:solidFill>
                <a:schemeClr val="tx1"/>
              </a:solidFill>
              <a:latin typeface="Times New Roman" pitchFamily="18" charset="0"/>
            </a:endParaRPr>
          </a:p>
        </p:txBody>
      </p:sp>
      <p:sp>
        <p:nvSpPr>
          <p:cNvPr id="23" name="Text Box 26"/>
          <p:cNvSpPr txBox="1">
            <a:spLocks noChangeArrowheads="1"/>
          </p:cNvSpPr>
          <p:nvPr/>
        </p:nvSpPr>
        <p:spPr bwMode="auto">
          <a:xfrm>
            <a:off x="3606992" y="1579058"/>
            <a:ext cx="1505625" cy="300004"/>
          </a:xfrm>
          <a:prstGeom prst="rect">
            <a:avLst/>
          </a:prstGeom>
          <a:noFill/>
          <a:ln w="9525">
            <a:noFill/>
            <a:miter lim="800000"/>
            <a:headEnd/>
            <a:tailEnd/>
          </a:ln>
          <a:effectLst/>
        </p:spPr>
        <p:txBody>
          <a:bodyPr wrap="square">
            <a:spAutoFit/>
          </a:bodyPr>
          <a:lstStyle/>
          <a:p>
            <a:pPr algn="ctr">
              <a:defRPr/>
            </a:pPr>
            <a:r>
              <a:rPr lang="en-US" sz="1350" b="1" dirty="0">
                <a:solidFill>
                  <a:schemeClr val="bg1"/>
                </a:solidFill>
                <a:cs typeface="Arial" charset="0"/>
              </a:rPr>
              <a:t>2004</a:t>
            </a:r>
            <a:endParaRPr lang="en-US" sz="900" b="1" dirty="0">
              <a:solidFill>
                <a:schemeClr val="bg1"/>
              </a:solidFill>
              <a:cs typeface="Arial" charset="0"/>
            </a:endParaRPr>
          </a:p>
        </p:txBody>
      </p:sp>
      <p:sp>
        <p:nvSpPr>
          <p:cNvPr id="26" name="Rectangle 25"/>
          <p:cNvSpPr/>
          <p:nvPr/>
        </p:nvSpPr>
        <p:spPr bwMode="auto">
          <a:xfrm>
            <a:off x="5233666" y="1525238"/>
            <a:ext cx="1736306" cy="421090"/>
          </a:xfrm>
          <a:prstGeom prst="rect">
            <a:avLst/>
          </a:prstGeom>
          <a:gradFill>
            <a:gsLst>
              <a:gs pos="0">
                <a:schemeClr val="accent1"/>
              </a:gs>
              <a:gs pos="100000">
                <a:schemeClr val="accent1">
                  <a:lumMod val="50000"/>
                </a:schemeClr>
              </a:gs>
            </a:gsLst>
          </a:gradFill>
          <a:ln>
            <a:noFill/>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vert="horz" wrap="none" lIns="68562" tIns="34281" rIns="68562" bIns="34281" numCol="1" rtlCol="0" anchor="t" anchorCtr="0" compatLnSpc="1">
            <a:prstTxWarp prst="textNoShape">
              <a:avLst/>
            </a:prstTxWarp>
          </a:bodyPr>
          <a:lstStyle/>
          <a:p>
            <a:pPr defTabSz="685594"/>
            <a:endParaRPr lang="en-US">
              <a:solidFill>
                <a:prstClr val="black"/>
              </a:solidFill>
              <a:latin typeface="Times New Roman" pitchFamily="18" charset="0"/>
            </a:endParaRPr>
          </a:p>
        </p:txBody>
      </p:sp>
      <p:sp>
        <p:nvSpPr>
          <p:cNvPr id="27" name="Text Box 26"/>
          <p:cNvSpPr txBox="1">
            <a:spLocks noChangeArrowheads="1"/>
          </p:cNvSpPr>
          <p:nvPr/>
        </p:nvSpPr>
        <p:spPr bwMode="auto">
          <a:xfrm>
            <a:off x="5341599" y="1579058"/>
            <a:ext cx="1505625" cy="300004"/>
          </a:xfrm>
          <a:prstGeom prst="rect">
            <a:avLst/>
          </a:prstGeom>
          <a:noFill/>
          <a:ln w="9525">
            <a:noFill/>
            <a:miter lim="800000"/>
            <a:headEnd/>
            <a:tailEnd/>
          </a:ln>
          <a:effectLst/>
        </p:spPr>
        <p:txBody>
          <a:bodyPr wrap="square">
            <a:spAutoFit/>
          </a:bodyPr>
          <a:lstStyle/>
          <a:p>
            <a:pPr algn="ctr">
              <a:defRPr/>
            </a:pPr>
            <a:r>
              <a:rPr lang="en-US" sz="1350" b="1" dirty="0">
                <a:solidFill>
                  <a:schemeClr val="bg1"/>
                </a:solidFill>
                <a:cs typeface="Arial" charset="0"/>
              </a:rPr>
              <a:t>2006</a:t>
            </a:r>
            <a:endParaRPr lang="en-US" sz="900" b="1" dirty="0">
              <a:solidFill>
                <a:schemeClr val="bg1"/>
              </a:solidFill>
              <a:cs typeface="Arial" charset="0"/>
            </a:endParaRPr>
          </a:p>
        </p:txBody>
      </p:sp>
      <p:sp>
        <p:nvSpPr>
          <p:cNvPr id="28" name="Rectangle 27"/>
          <p:cNvSpPr/>
          <p:nvPr/>
        </p:nvSpPr>
        <p:spPr bwMode="auto">
          <a:xfrm>
            <a:off x="6949264" y="1525238"/>
            <a:ext cx="1736306" cy="421090"/>
          </a:xfrm>
          <a:prstGeom prst="rect">
            <a:avLst/>
          </a:prstGeom>
          <a:gradFill>
            <a:gsLst>
              <a:gs pos="0">
                <a:schemeClr val="bg2">
                  <a:lumMod val="75000"/>
                </a:schemeClr>
              </a:gs>
              <a:gs pos="100000">
                <a:schemeClr val="bg2">
                  <a:lumMod val="25000"/>
                </a:schemeClr>
              </a:gs>
            </a:gsLst>
          </a:gradFill>
          <a:ln>
            <a:noFill/>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vert="horz" wrap="none" lIns="68562" tIns="34281" rIns="68562" bIns="34281" numCol="1" rtlCol="0" anchor="t" anchorCtr="0" compatLnSpc="1">
            <a:prstTxWarp prst="textNoShape">
              <a:avLst/>
            </a:prstTxWarp>
          </a:bodyPr>
          <a:lstStyle/>
          <a:p>
            <a:pPr fontAlgn="base">
              <a:spcBef>
                <a:spcPct val="0"/>
              </a:spcBef>
              <a:spcAft>
                <a:spcPct val="0"/>
              </a:spcAft>
            </a:pPr>
            <a:endParaRPr lang="en-US">
              <a:solidFill>
                <a:schemeClr val="tx1"/>
              </a:solidFill>
              <a:latin typeface="Times New Roman" pitchFamily="18" charset="0"/>
            </a:endParaRPr>
          </a:p>
        </p:txBody>
      </p:sp>
      <p:sp>
        <p:nvSpPr>
          <p:cNvPr id="29" name="Text Box 26"/>
          <p:cNvSpPr txBox="1">
            <a:spLocks noChangeArrowheads="1"/>
          </p:cNvSpPr>
          <p:nvPr/>
        </p:nvSpPr>
        <p:spPr bwMode="auto">
          <a:xfrm>
            <a:off x="7057198" y="1579058"/>
            <a:ext cx="1505625" cy="300004"/>
          </a:xfrm>
          <a:prstGeom prst="rect">
            <a:avLst/>
          </a:prstGeom>
          <a:noFill/>
          <a:ln w="9525">
            <a:noFill/>
            <a:miter lim="800000"/>
            <a:headEnd/>
            <a:tailEnd/>
          </a:ln>
          <a:effectLst/>
        </p:spPr>
        <p:txBody>
          <a:bodyPr wrap="square">
            <a:spAutoFit/>
          </a:bodyPr>
          <a:lstStyle/>
          <a:p>
            <a:pPr algn="ctr">
              <a:defRPr/>
            </a:pPr>
            <a:r>
              <a:rPr lang="en-US" sz="1350" b="1" dirty="0">
                <a:solidFill>
                  <a:schemeClr val="bg1"/>
                </a:solidFill>
                <a:cs typeface="Arial" charset="0"/>
              </a:rPr>
              <a:t>2007</a:t>
            </a:r>
            <a:endParaRPr lang="en-US" sz="900" b="1" dirty="0">
              <a:solidFill>
                <a:schemeClr val="bg1"/>
              </a:solidFill>
              <a:cs typeface="Arial" charset="0"/>
            </a:endParaRPr>
          </a:p>
        </p:txBody>
      </p:sp>
      <p:sp>
        <p:nvSpPr>
          <p:cNvPr id="34" name="TextBox 33"/>
          <p:cNvSpPr txBox="1"/>
          <p:nvPr/>
        </p:nvSpPr>
        <p:spPr>
          <a:xfrm>
            <a:off x="2131414" y="2044490"/>
            <a:ext cx="1040400" cy="300004"/>
          </a:xfrm>
          <a:prstGeom prst="rect">
            <a:avLst/>
          </a:prstGeom>
          <a:noFill/>
        </p:spPr>
        <p:txBody>
          <a:bodyPr wrap="none" rtlCol="0">
            <a:spAutoFit/>
          </a:bodyPr>
          <a:lstStyle/>
          <a:p>
            <a:pPr algn="ctr"/>
            <a:r>
              <a:rPr lang="en-US" sz="1350" b="1" dirty="0"/>
              <a:t>iX104-TPC</a:t>
            </a:r>
          </a:p>
        </p:txBody>
      </p:sp>
      <p:sp>
        <p:nvSpPr>
          <p:cNvPr id="36" name="TextBox 35"/>
          <p:cNvSpPr txBox="1"/>
          <p:nvPr/>
        </p:nvSpPr>
        <p:spPr>
          <a:xfrm>
            <a:off x="3442049" y="2028899"/>
            <a:ext cx="1809641" cy="715395"/>
          </a:xfrm>
          <a:prstGeom prst="rect">
            <a:avLst/>
          </a:prstGeom>
          <a:noFill/>
        </p:spPr>
        <p:txBody>
          <a:bodyPr wrap="none" rtlCol="0">
            <a:spAutoFit/>
          </a:bodyPr>
          <a:lstStyle/>
          <a:p>
            <a:pPr algn="ctr"/>
            <a:r>
              <a:rPr lang="en-US" sz="1350" b="1" dirty="0"/>
              <a:t>iX104R Renegade,</a:t>
            </a:r>
            <a:br>
              <a:rPr lang="en-US" sz="1350" b="1" dirty="0"/>
            </a:br>
            <a:r>
              <a:rPr lang="en-US" sz="1350" b="1" dirty="0"/>
              <a:t>iX104RD Dual Mode</a:t>
            </a:r>
          </a:p>
          <a:p>
            <a:pPr algn="ctr"/>
            <a:r>
              <a:rPr lang="en-US" sz="1350" b="1" dirty="0"/>
              <a:t>&amp; iX104C2</a:t>
            </a:r>
          </a:p>
        </p:txBody>
      </p:sp>
      <p:sp>
        <p:nvSpPr>
          <p:cNvPr id="37" name="TextBox 36"/>
          <p:cNvSpPr txBox="1"/>
          <p:nvPr/>
        </p:nvSpPr>
        <p:spPr>
          <a:xfrm>
            <a:off x="5697095" y="2034293"/>
            <a:ext cx="857705" cy="300004"/>
          </a:xfrm>
          <a:prstGeom prst="rect">
            <a:avLst/>
          </a:prstGeom>
          <a:noFill/>
        </p:spPr>
        <p:txBody>
          <a:bodyPr wrap="none" rtlCol="0">
            <a:spAutoFit/>
          </a:bodyPr>
          <a:lstStyle/>
          <a:p>
            <a:pPr algn="ctr"/>
            <a:r>
              <a:rPr lang="en-US" sz="1350" b="1" dirty="0"/>
              <a:t>iX104C3</a:t>
            </a:r>
          </a:p>
        </p:txBody>
      </p:sp>
      <p:sp>
        <p:nvSpPr>
          <p:cNvPr id="38" name="Text Box 18"/>
          <p:cNvSpPr txBox="1">
            <a:spLocks noChangeArrowheads="1"/>
          </p:cNvSpPr>
          <p:nvPr/>
        </p:nvSpPr>
        <p:spPr bwMode="auto">
          <a:xfrm>
            <a:off x="5362843" y="3948079"/>
            <a:ext cx="1581736" cy="346159"/>
          </a:xfrm>
          <a:prstGeom prst="rect">
            <a:avLst/>
          </a:prstGeom>
          <a:noFill/>
          <a:ln w="9525">
            <a:noFill/>
            <a:miter lim="800000"/>
            <a:headEnd/>
            <a:tailEnd/>
          </a:ln>
          <a:effectLst/>
        </p:spPr>
        <p:txBody>
          <a:bodyPr wrap="square">
            <a:spAutoFit/>
          </a:bodyPr>
          <a:lstStyle/>
          <a:p>
            <a:r>
              <a:rPr lang="en-US" sz="825" dirty="0">
                <a:cs typeface="Arial" panose="020B0604020202020204" pitchFamily="34" charset="0"/>
              </a:rPr>
              <a:t>Active digitizer pen and touch input for data entry</a:t>
            </a:r>
            <a:endParaRPr lang="en-US" sz="750" dirty="0">
              <a:cs typeface="Arial" panose="020B0604020202020204" pitchFamily="34" charset="0"/>
            </a:endParaRPr>
          </a:p>
        </p:txBody>
      </p:sp>
      <p:sp>
        <p:nvSpPr>
          <p:cNvPr id="39" name="TextBox 38"/>
          <p:cNvSpPr txBox="1"/>
          <p:nvPr/>
        </p:nvSpPr>
        <p:spPr>
          <a:xfrm>
            <a:off x="7409630" y="2034292"/>
            <a:ext cx="857705" cy="300004"/>
          </a:xfrm>
          <a:prstGeom prst="rect">
            <a:avLst/>
          </a:prstGeom>
          <a:noFill/>
        </p:spPr>
        <p:txBody>
          <a:bodyPr wrap="none" rtlCol="0">
            <a:spAutoFit/>
          </a:bodyPr>
          <a:lstStyle/>
          <a:p>
            <a:pPr algn="ctr"/>
            <a:r>
              <a:rPr lang="en-US" sz="1350" b="1" dirty="0"/>
              <a:t>iX104C4</a:t>
            </a:r>
          </a:p>
        </p:txBody>
      </p:sp>
      <p:sp>
        <p:nvSpPr>
          <p:cNvPr id="40" name="Rectangle 39"/>
          <p:cNvSpPr/>
          <p:nvPr/>
        </p:nvSpPr>
        <p:spPr bwMode="auto">
          <a:xfrm>
            <a:off x="8680884" y="1525238"/>
            <a:ext cx="1736306" cy="421090"/>
          </a:xfrm>
          <a:prstGeom prst="rect">
            <a:avLst/>
          </a:prstGeom>
          <a:gradFill>
            <a:gsLst>
              <a:gs pos="0">
                <a:schemeClr val="accent1"/>
              </a:gs>
              <a:gs pos="100000">
                <a:schemeClr val="accent1">
                  <a:lumMod val="50000"/>
                </a:schemeClr>
              </a:gs>
            </a:gsLst>
          </a:gradFill>
          <a:ln>
            <a:noFill/>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vert="horz" wrap="none" lIns="68562" tIns="34281" rIns="68562" bIns="34281" numCol="1" rtlCol="0" anchor="t" anchorCtr="0" compatLnSpc="1">
            <a:prstTxWarp prst="textNoShape">
              <a:avLst/>
            </a:prstTxWarp>
          </a:bodyPr>
          <a:lstStyle/>
          <a:p>
            <a:pPr defTabSz="685594"/>
            <a:endParaRPr lang="en-US">
              <a:solidFill>
                <a:prstClr val="black"/>
              </a:solidFill>
              <a:latin typeface="Times New Roman" pitchFamily="18" charset="0"/>
            </a:endParaRPr>
          </a:p>
        </p:txBody>
      </p:sp>
      <p:sp>
        <p:nvSpPr>
          <p:cNvPr id="41" name="Text Box 26"/>
          <p:cNvSpPr txBox="1">
            <a:spLocks noChangeArrowheads="1"/>
          </p:cNvSpPr>
          <p:nvPr/>
        </p:nvSpPr>
        <p:spPr bwMode="auto">
          <a:xfrm>
            <a:off x="8788817" y="1579058"/>
            <a:ext cx="1505625" cy="300004"/>
          </a:xfrm>
          <a:prstGeom prst="rect">
            <a:avLst/>
          </a:prstGeom>
          <a:noFill/>
          <a:ln w="9525">
            <a:noFill/>
            <a:miter lim="800000"/>
            <a:headEnd/>
            <a:tailEnd/>
          </a:ln>
          <a:effectLst/>
        </p:spPr>
        <p:txBody>
          <a:bodyPr wrap="square">
            <a:spAutoFit/>
          </a:bodyPr>
          <a:lstStyle/>
          <a:p>
            <a:pPr algn="ctr">
              <a:defRPr/>
            </a:pPr>
            <a:r>
              <a:rPr lang="en-US" sz="1350" b="1" dirty="0">
                <a:solidFill>
                  <a:schemeClr val="bg1"/>
                </a:solidFill>
                <a:cs typeface="Arial" charset="0"/>
              </a:rPr>
              <a:t>2014</a:t>
            </a:r>
            <a:endParaRPr lang="en-US" sz="900" b="1" dirty="0">
              <a:solidFill>
                <a:schemeClr val="bg1"/>
              </a:solidFill>
              <a:cs typeface="Arial" charset="0"/>
            </a:endParaRPr>
          </a:p>
        </p:txBody>
      </p:sp>
      <p:sp>
        <p:nvSpPr>
          <p:cNvPr id="30" name="Text Box 18"/>
          <p:cNvSpPr txBox="1">
            <a:spLocks noChangeArrowheads="1"/>
          </p:cNvSpPr>
          <p:nvPr/>
        </p:nvSpPr>
        <p:spPr bwMode="auto">
          <a:xfrm>
            <a:off x="7019141" y="3948080"/>
            <a:ext cx="1581736" cy="461545"/>
          </a:xfrm>
          <a:prstGeom prst="rect">
            <a:avLst/>
          </a:prstGeom>
          <a:noFill/>
          <a:ln w="9525">
            <a:noFill/>
            <a:miter lim="800000"/>
            <a:headEnd/>
            <a:tailEnd/>
          </a:ln>
          <a:effectLst/>
        </p:spPr>
        <p:txBody>
          <a:bodyPr wrap="square">
            <a:spAutoFit/>
          </a:bodyPr>
          <a:lstStyle/>
          <a:p>
            <a:r>
              <a:rPr lang="en-US" sz="825" dirty="0">
                <a:cs typeface="Arial" panose="020B0604020202020204" pitchFamily="34" charset="0"/>
              </a:rPr>
              <a:t>Best outdoor viewable display on the market</a:t>
            </a:r>
            <a:br>
              <a:rPr lang="en-US" sz="825" dirty="0">
                <a:cs typeface="Arial" panose="020B0604020202020204" pitchFamily="34" charset="0"/>
              </a:rPr>
            </a:br>
            <a:endParaRPr lang="en-US" sz="750" dirty="0">
              <a:cs typeface="Arial" panose="020B0604020202020204" pitchFamily="34" charset="0"/>
            </a:endParaRPr>
          </a:p>
        </p:txBody>
      </p:sp>
      <p:pic>
        <p:nvPicPr>
          <p:cNvPr id="1028" name="Picture 4" descr="Xplore iX104™-TPC Pen Table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23188" y="2761116"/>
            <a:ext cx="1380387" cy="897251"/>
          </a:xfrm>
          <a:prstGeom prst="rect">
            <a:avLst/>
          </a:prstGeom>
          <a:noFill/>
          <a:extLst>
            <a:ext uri="{909E8E84-426E-40DD-AFC4-6F175D3DCCD1}">
              <a14:hiddenFill xmlns:a14="http://schemas.microsoft.com/office/drawing/2010/main">
                <a:solidFill>
                  <a:srgbClr val="FFFFFF"/>
                </a:solidFill>
              </a14:hiddenFill>
            </a:ext>
          </a:extLst>
        </p:spPr>
      </p:pic>
      <p:sp>
        <p:nvSpPr>
          <p:cNvPr id="45" name="Text Box 18"/>
          <p:cNvSpPr txBox="1">
            <a:spLocks noChangeArrowheads="1"/>
          </p:cNvSpPr>
          <p:nvPr/>
        </p:nvSpPr>
        <p:spPr bwMode="auto">
          <a:xfrm>
            <a:off x="3497362" y="3948079"/>
            <a:ext cx="1703998" cy="473083"/>
          </a:xfrm>
          <a:prstGeom prst="rect">
            <a:avLst/>
          </a:prstGeom>
          <a:noFill/>
          <a:ln w="9525">
            <a:noFill/>
            <a:miter lim="800000"/>
            <a:headEnd/>
            <a:tailEnd/>
          </a:ln>
          <a:effectLst/>
        </p:spPr>
        <p:txBody>
          <a:bodyPr wrap="square">
            <a:spAutoFit/>
          </a:bodyPr>
          <a:lstStyle/>
          <a:p>
            <a:r>
              <a:rPr lang="en-US" sz="825" dirty="0">
                <a:cs typeface="Arial" panose="020B0604020202020204" pitchFamily="34" charset="0"/>
              </a:rPr>
              <a:t>Latest Intel® mobile technology </a:t>
            </a:r>
            <a:r>
              <a:rPr lang="en-US" sz="825" dirty="0" err="1">
                <a:cs typeface="Arial" panose="020B0604020202020204" pitchFamily="34" charset="0"/>
              </a:rPr>
              <a:t>AllVue</a:t>
            </a:r>
            <a:r>
              <a:rPr lang="en-US" sz="825" dirty="0">
                <a:cs typeface="Arial" panose="020B0604020202020204" pitchFamily="34" charset="0"/>
              </a:rPr>
              <a:t>™ enhanced display  Advanced wireless technology</a:t>
            </a:r>
            <a:endParaRPr lang="en-US" sz="750" dirty="0">
              <a:cs typeface="Arial" panose="020B0604020202020204" pitchFamily="34" charset="0"/>
            </a:endParaRPr>
          </a:p>
        </p:txBody>
      </p:sp>
      <p:graphicFrame>
        <p:nvGraphicFramePr>
          <p:cNvPr id="11" name="Object 10"/>
          <p:cNvGraphicFramePr>
            <a:graphicFrameLocks noChangeAspect="1"/>
          </p:cNvGraphicFramePr>
          <p:nvPr>
            <p:extLst>
              <p:ext uri="{D42A27DB-BD31-4B8C-83A1-F6EECF244321}">
                <p14:modId xmlns:p14="http://schemas.microsoft.com/office/powerpoint/2010/main" val="2812345514"/>
              </p:ext>
            </p:extLst>
          </p:nvPr>
        </p:nvGraphicFramePr>
        <p:xfrm>
          <a:off x="3631634" y="2745522"/>
          <a:ext cx="1481770" cy="1006096"/>
        </p:xfrm>
        <a:graphic>
          <a:graphicData uri="http://schemas.openxmlformats.org/presentationml/2006/ole">
            <mc:AlternateContent xmlns:mc="http://schemas.openxmlformats.org/markup-compatibility/2006">
              <mc:Choice xmlns:v="urn:schemas-microsoft-com:vml" Requires="v">
                <p:oleObj name="Image" r:id="rId8" imgW="2621160" imgH="1779840" progId="Photoshop.Image.17">
                  <p:embed/>
                </p:oleObj>
              </mc:Choice>
              <mc:Fallback>
                <p:oleObj name="Image" r:id="rId8" imgW="2621160" imgH="1779840" progId="Photoshop.Image.17">
                  <p:embed/>
                  <p:pic>
                    <p:nvPicPr>
                      <p:cNvPr id="11" name="Object 10"/>
                      <p:cNvPicPr/>
                      <p:nvPr/>
                    </p:nvPicPr>
                    <p:blipFill>
                      <a:blip r:embed="rId9"/>
                      <a:stretch>
                        <a:fillRect/>
                      </a:stretch>
                    </p:blipFill>
                    <p:spPr>
                      <a:xfrm>
                        <a:off x="3631634" y="2745522"/>
                        <a:ext cx="1481770" cy="1006096"/>
                      </a:xfrm>
                      <a:prstGeom prst="rect">
                        <a:avLst/>
                      </a:prstGeom>
                    </p:spPr>
                  </p:pic>
                </p:oleObj>
              </mc:Fallback>
            </mc:AlternateContent>
          </a:graphicData>
        </a:graphic>
      </p:graphicFrame>
      <p:pic>
        <p:nvPicPr>
          <p:cNvPr id="1033" name="Picture 9" descr="http://www.ruggedpcreview.com/images/xplore_ix104c3.jpg"/>
          <p:cNvPicPr>
            <a:picLocks noChangeAspect="1" noChangeArrowheads="1"/>
          </p:cNvPicPr>
          <p:nvPr/>
        </p:nvPicPr>
        <p:blipFill>
          <a:blip r:embed="rId10" cstate="email">
            <a:extLst>
              <a:ext uri="{28A0092B-C50C-407E-A947-70E740481C1C}">
                <a14:useLocalDpi xmlns:a14="http://schemas.microsoft.com/office/drawing/2010/main" val="0"/>
              </a:ext>
            </a:extLst>
          </a:blip>
          <a:srcRect/>
          <a:stretch>
            <a:fillRect/>
          </a:stretch>
        </p:blipFill>
        <p:spPr bwMode="auto">
          <a:xfrm>
            <a:off x="5417132" y="2697635"/>
            <a:ext cx="1407186" cy="992067"/>
          </a:xfrm>
          <a:prstGeom prst="rect">
            <a:avLst/>
          </a:prstGeom>
          <a:noFill/>
          <a:extLst>
            <a:ext uri="{909E8E84-426E-40DD-AFC4-6F175D3DCCD1}">
              <a14:hiddenFill xmlns:a14="http://schemas.microsoft.com/office/drawing/2010/main">
                <a:solidFill>
                  <a:srgbClr val="FFFFFF"/>
                </a:solidFill>
              </a14:hiddenFill>
            </a:ext>
          </a:extLst>
        </p:spPr>
      </p:pic>
      <p:pic>
        <p:nvPicPr>
          <p:cNvPr id="1037" name="Picture 13" descr="Image result for iX104C4"/>
          <p:cNvPicPr>
            <a:picLocks noChangeAspect="1" noChangeArrowheads="1"/>
          </p:cNvPicPr>
          <p:nvPr/>
        </p:nvPicPr>
        <p:blipFill>
          <a:blip r:embed="rId11" cstate="email">
            <a:extLst>
              <a:ext uri="{28A0092B-C50C-407E-A947-70E740481C1C}">
                <a14:useLocalDpi xmlns:a14="http://schemas.microsoft.com/office/drawing/2010/main" val="0"/>
              </a:ext>
            </a:extLst>
          </a:blip>
          <a:srcRect/>
          <a:stretch>
            <a:fillRect/>
          </a:stretch>
        </p:blipFill>
        <p:spPr bwMode="auto">
          <a:xfrm>
            <a:off x="7240894" y="2481829"/>
            <a:ext cx="1095372" cy="1423677"/>
          </a:xfrm>
          <a:prstGeom prst="rect">
            <a:avLst/>
          </a:prstGeom>
          <a:noFill/>
          <a:extLst>
            <a:ext uri="{909E8E84-426E-40DD-AFC4-6F175D3DCCD1}">
              <a14:hiddenFill xmlns:a14="http://schemas.microsoft.com/office/drawing/2010/main">
                <a:solidFill>
                  <a:srgbClr val="FFFFFF"/>
                </a:solidFill>
              </a14:hiddenFill>
            </a:ext>
          </a:extLst>
        </p:spPr>
      </p:pic>
      <p:sp>
        <p:nvSpPr>
          <p:cNvPr id="47" name="Text Box 18"/>
          <p:cNvSpPr txBox="1">
            <a:spLocks noChangeArrowheads="1"/>
          </p:cNvSpPr>
          <p:nvPr/>
        </p:nvSpPr>
        <p:spPr bwMode="auto">
          <a:xfrm>
            <a:off x="8737193" y="3948080"/>
            <a:ext cx="1608871" cy="219234"/>
          </a:xfrm>
          <a:prstGeom prst="rect">
            <a:avLst/>
          </a:prstGeom>
          <a:noFill/>
          <a:ln w="9525">
            <a:noFill/>
            <a:miter lim="800000"/>
            <a:headEnd/>
            <a:tailEnd/>
          </a:ln>
          <a:effectLst/>
        </p:spPr>
        <p:txBody>
          <a:bodyPr wrap="square">
            <a:spAutoFit/>
          </a:bodyPr>
          <a:lstStyle/>
          <a:p>
            <a:r>
              <a:rPr lang="en-US" sz="825" dirty="0">
                <a:cs typeface="Arial" panose="020B0604020202020204" pitchFamily="34" charset="0"/>
              </a:rPr>
              <a:t>Five unique configurations</a:t>
            </a:r>
            <a:endParaRPr lang="en-US" sz="750" dirty="0">
              <a:cs typeface="Arial" panose="020B0604020202020204" pitchFamily="34" charset="0"/>
            </a:endParaRPr>
          </a:p>
        </p:txBody>
      </p:sp>
      <p:pic>
        <p:nvPicPr>
          <p:cNvPr id="13" name="Picture 12"/>
          <p:cNvPicPr>
            <a:picLocks noChangeAspect="1"/>
          </p:cNvPicPr>
          <p:nvPr/>
        </p:nvPicPr>
        <p:blipFill>
          <a:blip r:embed="rId12" cstate="email">
            <a:extLst>
              <a:ext uri="{28A0092B-C50C-407E-A947-70E740481C1C}">
                <a14:useLocalDpi xmlns:a14="http://schemas.microsoft.com/office/drawing/2010/main" val="0"/>
              </a:ext>
            </a:extLst>
          </a:blip>
          <a:stretch>
            <a:fillRect/>
          </a:stretch>
        </p:blipFill>
        <p:spPr>
          <a:xfrm>
            <a:off x="8812098" y="2641928"/>
            <a:ext cx="1524902" cy="1340897"/>
          </a:xfrm>
          <a:prstGeom prst="rect">
            <a:avLst/>
          </a:prstGeom>
        </p:spPr>
      </p:pic>
      <p:sp>
        <p:nvSpPr>
          <p:cNvPr id="43" name="TextBox 42"/>
          <p:cNvSpPr txBox="1"/>
          <p:nvPr/>
        </p:nvSpPr>
        <p:spPr>
          <a:xfrm>
            <a:off x="8812098" y="2044489"/>
            <a:ext cx="1482345" cy="923090"/>
          </a:xfrm>
          <a:prstGeom prst="rect">
            <a:avLst/>
          </a:prstGeom>
          <a:noFill/>
        </p:spPr>
        <p:txBody>
          <a:bodyPr wrap="square" rtlCol="0">
            <a:spAutoFit/>
          </a:bodyPr>
          <a:lstStyle/>
          <a:p>
            <a:pPr algn="ctr"/>
            <a:r>
              <a:rPr lang="en-US" sz="1350" b="1" dirty="0"/>
              <a:t>XC6</a:t>
            </a:r>
            <a:br>
              <a:rPr lang="en-US" sz="1350" b="1" dirty="0"/>
            </a:br>
            <a:r>
              <a:rPr lang="en-US" sz="1350" b="1" dirty="0"/>
              <a:t>(DM, DML, DMCR, DMSR, M2)</a:t>
            </a:r>
          </a:p>
        </p:txBody>
      </p:sp>
      <p:pic>
        <p:nvPicPr>
          <p:cNvPr id="1051" name="Picture 27" descr=" XC6 Battery and Charger "/>
          <p:cNvPicPr>
            <a:picLocks noChangeAspect="1" noChangeArrowheads="1"/>
          </p:cNvPicPr>
          <p:nvPr/>
        </p:nvPicPr>
        <p:blipFill>
          <a:blip r:embed="rId13" cstate="email">
            <a:extLst>
              <a:ext uri="{28A0092B-C50C-407E-A947-70E740481C1C}">
                <a14:useLocalDpi xmlns:a14="http://schemas.microsoft.com/office/drawing/2010/main" val="0"/>
              </a:ext>
            </a:extLst>
          </a:blip>
          <a:srcRect/>
          <a:stretch>
            <a:fillRect/>
          </a:stretch>
        </p:blipFill>
        <p:spPr bwMode="auto">
          <a:xfrm>
            <a:off x="6233193" y="4897637"/>
            <a:ext cx="905647" cy="603884"/>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a:off x="1493547" y="4711284"/>
            <a:ext cx="9141618" cy="211655"/>
          </a:xfrm>
          <a:prstGeom prst="rect">
            <a:avLst/>
          </a:prstGeom>
          <a:gradFill>
            <a:gsLst>
              <a:gs pos="0">
                <a:schemeClr val="bg1">
                  <a:lumMod val="95000"/>
                  <a:alpha val="0"/>
                </a:schemeClr>
              </a:gs>
              <a:gs pos="57000">
                <a:schemeClr val="bg1">
                  <a:lumMod val="75000"/>
                  <a:alpha val="64000"/>
                </a:schemeClr>
              </a:gs>
              <a:gs pos="100000">
                <a:schemeClr val="bg1">
                  <a:lumMod val="50000"/>
                  <a:alpha val="6500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 name="Rectangle 18"/>
          <p:cNvSpPr/>
          <p:nvPr/>
        </p:nvSpPr>
        <p:spPr>
          <a:xfrm>
            <a:off x="4907370" y="4656571"/>
            <a:ext cx="2313972" cy="221213"/>
          </a:xfrm>
          <a:prstGeom prst="rect">
            <a:avLst/>
          </a:prstGeom>
          <a:solidFill>
            <a:schemeClr val="accent1">
              <a:lumMod val="60000"/>
              <a:lumOff val="40000"/>
            </a:schemeClr>
          </a:solidFill>
          <a:ln>
            <a:solidFill>
              <a:schemeClr val="accent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685594"/>
            <a:endParaRPr lang="en-US" sz="1350">
              <a:solidFill>
                <a:prstClr val="white"/>
              </a:solidFill>
              <a:latin typeface="Calibri" panose="020F0502020204030204"/>
            </a:endParaRPr>
          </a:p>
        </p:txBody>
      </p:sp>
      <p:sp>
        <p:nvSpPr>
          <p:cNvPr id="17" name="TextBox 16"/>
          <p:cNvSpPr txBox="1"/>
          <p:nvPr/>
        </p:nvSpPr>
        <p:spPr>
          <a:xfrm>
            <a:off x="5044306" y="4635213"/>
            <a:ext cx="2044540" cy="253850"/>
          </a:xfrm>
          <a:prstGeom prst="rect">
            <a:avLst/>
          </a:prstGeom>
          <a:no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defPPr>
              <a:defRPr lang="en-US"/>
            </a:defPPr>
            <a:lvl1pPr algn="ctr" defTabSz="685594">
              <a:defRPr sz="1350">
                <a:solidFill>
                  <a:prstClr val="white"/>
                </a:solidFill>
                <a:latin typeface="Calibri" panose="020F0502020204030204"/>
                <a:ea typeface="+mn-ea"/>
              </a:defRPr>
            </a:lvl1pPr>
            <a:lvl2pPr>
              <a:defRPr>
                <a:solidFill>
                  <a:schemeClr val="lt1"/>
                </a:solidFill>
                <a:latin typeface="+mn-lt"/>
                <a:ea typeface="+mn-ea"/>
              </a:defRPr>
            </a:lvl2pPr>
            <a:lvl3pPr>
              <a:defRPr>
                <a:solidFill>
                  <a:schemeClr val="lt1"/>
                </a:solidFill>
                <a:latin typeface="+mn-lt"/>
                <a:ea typeface="+mn-ea"/>
              </a:defRPr>
            </a:lvl3pPr>
            <a:lvl4pPr>
              <a:defRPr>
                <a:solidFill>
                  <a:schemeClr val="lt1"/>
                </a:solidFill>
                <a:latin typeface="+mn-lt"/>
                <a:ea typeface="+mn-ea"/>
              </a:defRPr>
            </a:lvl4pPr>
            <a:lvl5pPr>
              <a:defRPr>
                <a:solidFill>
                  <a:schemeClr val="lt1"/>
                </a:solidFill>
                <a:latin typeface="+mn-lt"/>
                <a:ea typeface="+mn-ea"/>
              </a:defRPr>
            </a:lvl5pPr>
            <a:lvl6pPr>
              <a:defRPr>
                <a:solidFill>
                  <a:schemeClr val="lt1"/>
                </a:solidFill>
                <a:latin typeface="+mn-lt"/>
                <a:ea typeface="+mn-ea"/>
              </a:defRPr>
            </a:lvl6pPr>
            <a:lvl7pPr>
              <a:defRPr>
                <a:solidFill>
                  <a:schemeClr val="lt1"/>
                </a:solidFill>
                <a:latin typeface="+mn-lt"/>
                <a:ea typeface="+mn-ea"/>
              </a:defRPr>
            </a:lvl7pPr>
            <a:lvl8pPr>
              <a:defRPr>
                <a:solidFill>
                  <a:schemeClr val="lt1"/>
                </a:solidFill>
                <a:latin typeface="+mn-lt"/>
                <a:ea typeface="+mn-ea"/>
              </a:defRPr>
            </a:lvl8pPr>
            <a:lvl9pPr>
              <a:defRPr>
                <a:solidFill>
                  <a:schemeClr val="lt1"/>
                </a:solidFill>
                <a:latin typeface="+mn-lt"/>
                <a:ea typeface="+mn-ea"/>
              </a:defRPr>
            </a:lvl9pPr>
          </a:lstStyle>
          <a:p>
            <a:r>
              <a:rPr lang="en-US" dirty="0"/>
              <a:t>ACCESSORY ECOSYSTEM</a:t>
            </a:r>
          </a:p>
        </p:txBody>
      </p:sp>
      <p:pic>
        <p:nvPicPr>
          <p:cNvPr id="1064" name="Picture 40" descr="https://www.xploretech.com/site_imgs/uploads/accessory-xDIM-docking-interface-module.jpg"/>
          <p:cNvPicPr>
            <a:picLocks noChangeAspect="1" noChangeArrowheads="1"/>
          </p:cNvPicPr>
          <p:nvPr/>
        </p:nvPicPr>
        <p:blipFill>
          <a:blip r:embed="rId14" cstate="email">
            <a:extLst>
              <a:ext uri="{28A0092B-C50C-407E-A947-70E740481C1C}">
                <a14:useLocalDpi xmlns:a14="http://schemas.microsoft.com/office/drawing/2010/main" val="0"/>
              </a:ext>
            </a:extLst>
          </a:blip>
          <a:srcRect/>
          <a:stretch>
            <a:fillRect/>
          </a:stretch>
        </p:blipFill>
        <p:spPr bwMode="auto">
          <a:xfrm>
            <a:off x="4664370" y="4987731"/>
            <a:ext cx="1109374" cy="342243"/>
          </a:xfrm>
          <a:prstGeom prst="rect">
            <a:avLst/>
          </a:prstGeom>
          <a:noFill/>
          <a:extLst>
            <a:ext uri="{909E8E84-426E-40DD-AFC4-6F175D3DCCD1}">
              <a14:hiddenFill xmlns:a14="http://schemas.microsoft.com/office/drawing/2010/main">
                <a:solidFill>
                  <a:srgbClr val="FFFFFF"/>
                </a:solidFill>
              </a14:hiddenFill>
            </a:ext>
          </a:extLst>
        </p:spPr>
      </p:pic>
      <p:sp>
        <p:nvSpPr>
          <p:cNvPr id="42" name="Rectangle 41">
            <a:extLst>
              <a:ext uri="{FF2B5EF4-FFF2-40B4-BE49-F238E27FC236}">
                <a16:creationId xmlns:a16="http://schemas.microsoft.com/office/drawing/2014/main" id="{BC05F6E3-45D4-411A-84A4-6DB98892610A}"/>
              </a:ext>
            </a:extLst>
          </p:cNvPr>
          <p:cNvSpPr/>
          <p:nvPr/>
        </p:nvSpPr>
        <p:spPr>
          <a:xfrm>
            <a:off x="157316" y="6473692"/>
            <a:ext cx="3215148" cy="3657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609493" algn="l" rtl="0" fontAlgn="base">
              <a:spcBef>
                <a:spcPct val="0"/>
              </a:spcBef>
              <a:spcAft>
                <a:spcPct val="0"/>
              </a:spcAft>
              <a:defRPr kern="1200">
                <a:solidFill>
                  <a:schemeClr val="lt1"/>
                </a:solidFill>
                <a:latin typeface="+mn-lt"/>
                <a:ea typeface="+mn-ea"/>
                <a:cs typeface="+mn-cs"/>
              </a:defRPr>
            </a:lvl2pPr>
            <a:lvl3pPr marL="1218987" algn="l" rtl="0" fontAlgn="base">
              <a:spcBef>
                <a:spcPct val="0"/>
              </a:spcBef>
              <a:spcAft>
                <a:spcPct val="0"/>
              </a:spcAft>
              <a:defRPr kern="1200">
                <a:solidFill>
                  <a:schemeClr val="lt1"/>
                </a:solidFill>
                <a:latin typeface="+mn-lt"/>
                <a:ea typeface="+mn-ea"/>
                <a:cs typeface="+mn-cs"/>
              </a:defRPr>
            </a:lvl3pPr>
            <a:lvl4pPr marL="1828480" algn="l" rtl="0" fontAlgn="base">
              <a:spcBef>
                <a:spcPct val="0"/>
              </a:spcBef>
              <a:spcAft>
                <a:spcPct val="0"/>
              </a:spcAft>
              <a:defRPr kern="1200">
                <a:solidFill>
                  <a:schemeClr val="lt1"/>
                </a:solidFill>
                <a:latin typeface="+mn-lt"/>
                <a:ea typeface="+mn-ea"/>
                <a:cs typeface="+mn-cs"/>
              </a:defRPr>
            </a:lvl4pPr>
            <a:lvl5pPr marL="2437973" algn="l" rtl="0" fontAlgn="base">
              <a:spcBef>
                <a:spcPct val="0"/>
              </a:spcBef>
              <a:spcAft>
                <a:spcPct val="0"/>
              </a:spcAft>
              <a:defRPr kern="1200">
                <a:solidFill>
                  <a:schemeClr val="lt1"/>
                </a:solidFill>
                <a:latin typeface="+mn-lt"/>
                <a:ea typeface="+mn-ea"/>
                <a:cs typeface="+mn-cs"/>
              </a:defRPr>
            </a:lvl5pPr>
            <a:lvl6pPr marL="3047467" algn="l" defTabSz="1218987" rtl="0" eaLnBrk="1" latinLnBrk="0" hangingPunct="1">
              <a:defRPr kern="1200">
                <a:solidFill>
                  <a:schemeClr val="lt1"/>
                </a:solidFill>
                <a:latin typeface="+mn-lt"/>
                <a:ea typeface="+mn-ea"/>
                <a:cs typeface="+mn-cs"/>
              </a:defRPr>
            </a:lvl6pPr>
            <a:lvl7pPr marL="3656960" algn="l" defTabSz="1218987" rtl="0" eaLnBrk="1" latinLnBrk="0" hangingPunct="1">
              <a:defRPr kern="1200">
                <a:solidFill>
                  <a:schemeClr val="lt1"/>
                </a:solidFill>
                <a:latin typeface="+mn-lt"/>
                <a:ea typeface="+mn-ea"/>
                <a:cs typeface="+mn-cs"/>
              </a:defRPr>
            </a:lvl7pPr>
            <a:lvl8pPr marL="4266453" algn="l" defTabSz="1218987" rtl="0" eaLnBrk="1" latinLnBrk="0" hangingPunct="1">
              <a:defRPr kern="1200">
                <a:solidFill>
                  <a:schemeClr val="lt1"/>
                </a:solidFill>
                <a:latin typeface="+mn-lt"/>
                <a:ea typeface="+mn-ea"/>
                <a:cs typeface="+mn-cs"/>
              </a:defRPr>
            </a:lvl8pPr>
            <a:lvl9pPr marL="4875947" algn="l" defTabSz="1218987" rtl="0" eaLnBrk="1" latinLnBrk="0" hangingPunct="1">
              <a:defRPr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18644418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normAutofit fontScale="90000"/>
          </a:bodyPr>
          <a:lstStyle/>
          <a:p>
            <a:r>
              <a:rPr lang="en-US" dirty="0"/>
              <a:t>Xplore Brand Promise</a:t>
            </a:r>
          </a:p>
        </p:txBody>
      </p:sp>
      <p:sp>
        <p:nvSpPr>
          <p:cNvPr id="5" name="Text Placeholder 4">
            <a:extLst>
              <a:ext uri="{FF2B5EF4-FFF2-40B4-BE49-F238E27FC236}">
                <a16:creationId xmlns:a16="http://schemas.microsoft.com/office/drawing/2014/main" id="{F5FD544D-414C-415A-BC7F-A8B4DF31B4FC}"/>
              </a:ext>
            </a:extLst>
          </p:cNvPr>
          <p:cNvSpPr>
            <a:spLocks noGrp="1"/>
          </p:cNvSpPr>
          <p:nvPr>
            <p:ph type="body" sz="quarter" idx="11"/>
          </p:nvPr>
        </p:nvSpPr>
        <p:spPr>
          <a:xfrm>
            <a:off x="457199" y="1691640"/>
            <a:ext cx="8094134" cy="4050792"/>
          </a:xfrm>
        </p:spPr>
        <p:txBody>
          <a:bodyPr/>
          <a:lstStyle/>
          <a:p>
            <a:r>
              <a:rPr lang="en-US" dirty="0"/>
              <a:t>Shared accessory ecosystem over multiple generations is a core value proposition. </a:t>
            </a:r>
            <a:r>
              <a:rPr lang="en-US" dirty="0">
                <a:solidFill>
                  <a:schemeClr val="accent1"/>
                </a:solidFill>
              </a:rPr>
              <a:t>Higher</a:t>
            </a:r>
            <a:r>
              <a:rPr lang="en-US" dirty="0"/>
              <a:t> value</a:t>
            </a:r>
          </a:p>
          <a:p>
            <a:endParaRPr lang="en-US" dirty="0"/>
          </a:p>
          <a:p>
            <a:r>
              <a:rPr lang="en-US" dirty="0"/>
              <a:t>Xplore offers the ability to configure systems to meet the needs of end users. </a:t>
            </a:r>
            <a:r>
              <a:rPr lang="en-US" dirty="0">
                <a:solidFill>
                  <a:schemeClr val="accent1"/>
                </a:solidFill>
              </a:rPr>
              <a:t>Faster</a:t>
            </a:r>
          </a:p>
          <a:p>
            <a:endParaRPr lang="en-US" dirty="0"/>
          </a:p>
          <a:p>
            <a:r>
              <a:rPr lang="en-US" dirty="0"/>
              <a:t>Xplore builds platforms that are designed to stand the test of time. </a:t>
            </a:r>
            <a:r>
              <a:rPr lang="en-US" dirty="0">
                <a:solidFill>
                  <a:schemeClr val="accent1"/>
                </a:solidFill>
              </a:rPr>
              <a:t>Stronger</a:t>
            </a:r>
          </a:p>
          <a:p>
            <a:endParaRPr lang="en-US" dirty="0"/>
          </a:p>
          <a:p>
            <a:r>
              <a:rPr lang="en-US" dirty="0">
                <a:solidFill>
                  <a:schemeClr val="accent1"/>
                </a:solidFill>
              </a:rPr>
              <a:t>Low TCO </a:t>
            </a:r>
            <a:r>
              <a:rPr lang="en-US" dirty="0"/>
              <a:t>is achieved through platform utility, stability, and reliability.</a:t>
            </a:r>
          </a:p>
        </p:txBody>
      </p:sp>
      <p:pic>
        <p:nvPicPr>
          <p:cNvPr id="2050" name="Picture 2" descr="Image result for low tco">
            <a:extLst>
              <a:ext uri="{FF2B5EF4-FFF2-40B4-BE49-F238E27FC236}">
                <a16:creationId xmlns:a16="http://schemas.microsoft.com/office/drawing/2014/main" id="{73FB47BA-75FE-4A24-B843-AB601D947E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59665" y="3622880"/>
            <a:ext cx="1836565" cy="1836565"/>
          </a:xfrm>
          <a:prstGeom prst="rect">
            <a:avLst/>
          </a:prstGeom>
          <a:noFill/>
          <a:effectLst>
            <a:innerShdw blurRad="63500" dist="50800" dir="13500000">
              <a:prstClr val="black">
                <a:alpha val="50000"/>
              </a:prstClr>
            </a:innerShdw>
          </a:effectLst>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645634" y="1068758"/>
            <a:ext cx="3264625" cy="2308324"/>
          </a:xfrm>
          <a:prstGeom prst="rect">
            <a:avLst/>
          </a:prstGeom>
          <a:noFill/>
          <a:effectLst/>
          <a:scene3d>
            <a:camera prst="orthographicFront"/>
            <a:lightRig rig="threePt" dir="t"/>
          </a:scene3d>
          <a:sp3d prstMaterial="dkEdge"/>
        </p:spPr>
        <p:txBody>
          <a:bodyPr wrap="square" rtlCol="0">
            <a:spAutoFit/>
          </a:bodyPr>
          <a:lstStyle/>
          <a:p>
            <a:pPr algn="ctr"/>
            <a:r>
              <a:rPr lang="en-US" sz="4800" b="1" dirty="0">
                <a:ln>
                  <a:solidFill>
                    <a:schemeClr val="accent1"/>
                  </a:solidFill>
                </a:ln>
                <a:solidFill>
                  <a:schemeClr val="accent1">
                    <a:lumMod val="75000"/>
                  </a:schemeClr>
                </a:solidFill>
                <a:effectLst>
                  <a:outerShdw blurRad="50800" dist="38100" dir="2700000" algn="tl" rotWithShape="0">
                    <a:prstClr val="black">
                      <a:alpha val="40000"/>
                    </a:prstClr>
                  </a:outerShdw>
                </a:effectLst>
              </a:rPr>
              <a:t>Xplore </a:t>
            </a:r>
          </a:p>
          <a:p>
            <a:pPr algn="ctr"/>
            <a:r>
              <a:rPr lang="en-US" sz="4800" b="1" dirty="0">
                <a:ln>
                  <a:solidFill>
                    <a:schemeClr val="accent1"/>
                  </a:solidFill>
                </a:ln>
                <a:solidFill>
                  <a:schemeClr val="accent1">
                    <a:lumMod val="75000"/>
                  </a:schemeClr>
                </a:solidFill>
                <a:effectLst>
                  <a:outerShdw blurRad="50800" dist="38100" dir="2700000" algn="tl" rotWithShape="0">
                    <a:prstClr val="black">
                      <a:alpha val="40000"/>
                    </a:prstClr>
                  </a:outerShdw>
                </a:effectLst>
              </a:rPr>
              <a:t>is </a:t>
            </a:r>
          </a:p>
          <a:p>
            <a:pPr algn="ctr"/>
            <a:r>
              <a:rPr lang="en-US" sz="4800" b="1" dirty="0">
                <a:ln>
                  <a:solidFill>
                    <a:schemeClr val="accent1"/>
                  </a:solidFill>
                </a:ln>
                <a:solidFill>
                  <a:schemeClr val="accent1">
                    <a:lumMod val="75000"/>
                  </a:schemeClr>
                </a:solidFill>
                <a:effectLst>
                  <a:outerShdw blurRad="50800" dist="38100" dir="2700000" algn="tl" rotWithShape="0">
                    <a:prstClr val="black">
                      <a:alpha val="40000"/>
                    </a:prstClr>
                  </a:outerShdw>
                </a:effectLst>
              </a:rPr>
              <a:t>Rugged</a:t>
            </a:r>
          </a:p>
        </p:txBody>
      </p:sp>
      <p:sp>
        <p:nvSpPr>
          <p:cNvPr id="6" name="Rectangle 5">
            <a:extLst>
              <a:ext uri="{FF2B5EF4-FFF2-40B4-BE49-F238E27FC236}">
                <a16:creationId xmlns:a16="http://schemas.microsoft.com/office/drawing/2014/main" id="{929B5327-7147-48C8-A1D2-2351CB2FFDAC}"/>
              </a:ext>
            </a:extLst>
          </p:cNvPr>
          <p:cNvSpPr/>
          <p:nvPr/>
        </p:nvSpPr>
        <p:spPr>
          <a:xfrm>
            <a:off x="157316" y="6473692"/>
            <a:ext cx="3215148" cy="3657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609493" algn="l" rtl="0" fontAlgn="base">
              <a:spcBef>
                <a:spcPct val="0"/>
              </a:spcBef>
              <a:spcAft>
                <a:spcPct val="0"/>
              </a:spcAft>
              <a:defRPr kern="1200">
                <a:solidFill>
                  <a:schemeClr val="lt1"/>
                </a:solidFill>
                <a:latin typeface="+mn-lt"/>
                <a:ea typeface="+mn-ea"/>
                <a:cs typeface="+mn-cs"/>
              </a:defRPr>
            </a:lvl2pPr>
            <a:lvl3pPr marL="1218987" algn="l" rtl="0" fontAlgn="base">
              <a:spcBef>
                <a:spcPct val="0"/>
              </a:spcBef>
              <a:spcAft>
                <a:spcPct val="0"/>
              </a:spcAft>
              <a:defRPr kern="1200">
                <a:solidFill>
                  <a:schemeClr val="lt1"/>
                </a:solidFill>
                <a:latin typeface="+mn-lt"/>
                <a:ea typeface="+mn-ea"/>
                <a:cs typeface="+mn-cs"/>
              </a:defRPr>
            </a:lvl3pPr>
            <a:lvl4pPr marL="1828480" algn="l" rtl="0" fontAlgn="base">
              <a:spcBef>
                <a:spcPct val="0"/>
              </a:spcBef>
              <a:spcAft>
                <a:spcPct val="0"/>
              </a:spcAft>
              <a:defRPr kern="1200">
                <a:solidFill>
                  <a:schemeClr val="lt1"/>
                </a:solidFill>
                <a:latin typeface="+mn-lt"/>
                <a:ea typeface="+mn-ea"/>
                <a:cs typeface="+mn-cs"/>
              </a:defRPr>
            </a:lvl4pPr>
            <a:lvl5pPr marL="2437973" algn="l" rtl="0" fontAlgn="base">
              <a:spcBef>
                <a:spcPct val="0"/>
              </a:spcBef>
              <a:spcAft>
                <a:spcPct val="0"/>
              </a:spcAft>
              <a:defRPr kern="1200">
                <a:solidFill>
                  <a:schemeClr val="lt1"/>
                </a:solidFill>
                <a:latin typeface="+mn-lt"/>
                <a:ea typeface="+mn-ea"/>
                <a:cs typeface="+mn-cs"/>
              </a:defRPr>
            </a:lvl5pPr>
            <a:lvl6pPr marL="3047467" algn="l" defTabSz="1218987" rtl="0" eaLnBrk="1" latinLnBrk="0" hangingPunct="1">
              <a:defRPr kern="1200">
                <a:solidFill>
                  <a:schemeClr val="lt1"/>
                </a:solidFill>
                <a:latin typeface="+mn-lt"/>
                <a:ea typeface="+mn-ea"/>
                <a:cs typeface="+mn-cs"/>
              </a:defRPr>
            </a:lvl6pPr>
            <a:lvl7pPr marL="3656960" algn="l" defTabSz="1218987" rtl="0" eaLnBrk="1" latinLnBrk="0" hangingPunct="1">
              <a:defRPr kern="1200">
                <a:solidFill>
                  <a:schemeClr val="lt1"/>
                </a:solidFill>
                <a:latin typeface="+mn-lt"/>
                <a:ea typeface="+mn-ea"/>
                <a:cs typeface="+mn-cs"/>
              </a:defRPr>
            </a:lvl7pPr>
            <a:lvl8pPr marL="4266453" algn="l" defTabSz="1218987" rtl="0" eaLnBrk="1" latinLnBrk="0" hangingPunct="1">
              <a:defRPr kern="1200">
                <a:solidFill>
                  <a:schemeClr val="lt1"/>
                </a:solidFill>
                <a:latin typeface="+mn-lt"/>
                <a:ea typeface="+mn-ea"/>
                <a:cs typeface="+mn-cs"/>
              </a:defRPr>
            </a:lvl8pPr>
            <a:lvl9pPr marL="4875947" algn="l" defTabSz="1218987" rtl="0" eaLnBrk="1" latinLnBrk="0" hangingPunct="1">
              <a:defRPr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39212538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sz="quarter" idx="4294967295"/>
            <p:extLst>
              <p:ext uri="{D42A27DB-BD31-4B8C-83A1-F6EECF244321}">
                <p14:modId xmlns:p14="http://schemas.microsoft.com/office/powerpoint/2010/main" val="2535081283"/>
              </p:ext>
            </p:extLst>
          </p:nvPr>
        </p:nvGraphicFramePr>
        <p:xfrm>
          <a:off x="0" y="1176338"/>
          <a:ext cx="11509375" cy="49609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p:cNvSpPr>
            <a:spLocks noGrp="1"/>
          </p:cNvSpPr>
          <p:nvPr>
            <p:ph type="title"/>
          </p:nvPr>
        </p:nvSpPr>
        <p:spPr>
          <a:xfrm>
            <a:off x="457081" y="304793"/>
            <a:ext cx="11225908" cy="956733"/>
          </a:xfrm>
        </p:spPr>
        <p:txBody>
          <a:bodyPr>
            <a:normAutofit fontScale="90000"/>
            <a:scene3d>
              <a:camera prst="orthographicFront"/>
              <a:lightRig rig="threePt" dir="t"/>
            </a:scene3d>
            <a:sp3d extrusionH="57150">
              <a:bevelT w="38100" h="38100"/>
            </a:sp3d>
          </a:bodyPr>
          <a:lstStyle/>
          <a:p>
            <a:pPr algn="ctr"/>
            <a:r>
              <a:rPr lang="en-US" dirty="0"/>
              <a:t>Requirements for a Rugged Platform to</a:t>
            </a:r>
            <a:br>
              <a:rPr lang="en-US" dirty="0"/>
            </a:br>
            <a:r>
              <a:rPr lang="en-US" sz="3999" dirty="0">
                <a:solidFill>
                  <a:schemeClr val="accent1"/>
                </a:solidFill>
              </a:rPr>
              <a:t>PREVAIL</a:t>
            </a:r>
          </a:p>
        </p:txBody>
      </p:sp>
      <p:graphicFrame>
        <p:nvGraphicFramePr>
          <p:cNvPr id="5" name="Diagram 4"/>
          <p:cNvGraphicFramePr/>
          <p:nvPr>
            <p:extLst>
              <p:ext uri="{D42A27DB-BD31-4B8C-83A1-F6EECF244321}">
                <p14:modId xmlns:p14="http://schemas.microsoft.com/office/powerpoint/2010/main" val="3784132760"/>
              </p:ext>
            </p:extLst>
          </p:nvPr>
        </p:nvGraphicFramePr>
        <p:xfrm>
          <a:off x="1832764" y="1490037"/>
          <a:ext cx="8345502" cy="536796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7" name="Rectangle 6">
            <a:extLst>
              <a:ext uri="{FF2B5EF4-FFF2-40B4-BE49-F238E27FC236}">
                <a16:creationId xmlns:a16="http://schemas.microsoft.com/office/drawing/2014/main" id="{82D3D990-8ECF-40F1-A8B9-0D736CD310A6}"/>
              </a:ext>
            </a:extLst>
          </p:cNvPr>
          <p:cNvSpPr/>
          <p:nvPr/>
        </p:nvSpPr>
        <p:spPr>
          <a:xfrm>
            <a:off x="157316" y="6473692"/>
            <a:ext cx="3215148" cy="3657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609493" algn="l" rtl="0" fontAlgn="base">
              <a:spcBef>
                <a:spcPct val="0"/>
              </a:spcBef>
              <a:spcAft>
                <a:spcPct val="0"/>
              </a:spcAft>
              <a:defRPr kern="1200">
                <a:solidFill>
                  <a:schemeClr val="lt1"/>
                </a:solidFill>
                <a:latin typeface="+mn-lt"/>
                <a:ea typeface="+mn-ea"/>
                <a:cs typeface="+mn-cs"/>
              </a:defRPr>
            </a:lvl2pPr>
            <a:lvl3pPr marL="1218987" algn="l" rtl="0" fontAlgn="base">
              <a:spcBef>
                <a:spcPct val="0"/>
              </a:spcBef>
              <a:spcAft>
                <a:spcPct val="0"/>
              </a:spcAft>
              <a:defRPr kern="1200">
                <a:solidFill>
                  <a:schemeClr val="lt1"/>
                </a:solidFill>
                <a:latin typeface="+mn-lt"/>
                <a:ea typeface="+mn-ea"/>
                <a:cs typeface="+mn-cs"/>
              </a:defRPr>
            </a:lvl3pPr>
            <a:lvl4pPr marL="1828480" algn="l" rtl="0" fontAlgn="base">
              <a:spcBef>
                <a:spcPct val="0"/>
              </a:spcBef>
              <a:spcAft>
                <a:spcPct val="0"/>
              </a:spcAft>
              <a:defRPr kern="1200">
                <a:solidFill>
                  <a:schemeClr val="lt1"/>
                </a:solidFill>
                <a:latin typeface="+mn-lt"/>
                <a:ea typeface="+mn-ea"/>
                <a:cs typeface="+mn-cs"/>
              </a:defRPr>
            </a:lvl4pPr>
            <a:lvl5pPr marL="2437973" algn="l" rtl="0" fontAlgn="base">
              <a:spcBef>
                <a:spcPct val="0"/>
              </a:spcBef>
              <a:spcAft>
                <a:spcPct val="0"/>
              </a:spcAft>
              <a:defRPr kern="1200">
                <a:solidFill>
                  <a:schemeClr val="lt1"/>
                </a:solidFill>
                <a:latin typeface="+mn-lt"/>
                <a:ea typeface="+mn-ea"/>
                <a:cs typeface="+mn-cs"/>
              </a:defRPr>
            </a:lvl5pPr>
            <a:lvl6pPr marL="3047467" algn="l" defTabSz="1218987" rtl="0" eaLnBrk="1" latinLnBrk="0" hangingPunct="1">
              <a:defRPr kern="1200">
                <a:solidFill>
                  <a:schemeClr val="lt1"/>
                </a:solidFill>
                <a:latin typeface="+mn-lt"/>
                <a:ea typeface="+mn-ea"/>
                <a:cs typeface="+mn-cs"/>
              </a:defRPr>
            </a:lvl6pPr>
            <a:lvl7pPr marL="3656960" algn="l" defTabSz="1218987" rtl="0" eaLnBrk="1" latinLnBrk="0" hangingPunct="1">
              <a:defRPr kern="1200">
                <a:solidFill>
                  <a:schemeClr val="lt1"/>
                </a:solidFill>
                <a:latin typeface="+mn-lt"/>
                <a:ea typeface="+mn-ea"/>
                <a:cs typeface="+mn-cs"/>
              </a:defRPr>
            </a:lvl7pPr>
            <a:lvl8pPr marL="4266453" algn="l" defTabSz="1218987" rtl="0" eaLnBrk="1" latinLnBrk="0" hangingPunct="1">
              <a:defRPr kern="1200">
                <a:solidFill>
                  <a:schemeClr val="lt1"/>
                </a:solidFill>
                <a:latin typeface="+mn-lt"/>
                <a:ea typeface="+mn-ea"/>
                <a:cs typeface="+mn-cs"/>
              </a:defRPr>
            </a:lvl8pPr>
            <a:lvl9pPr marL="4875947" algn="l" defTabSz="1218987" rtl="0" eaLnBrk="1" latinLnBrk="0" hangingPunct="1">
              <a:defRPr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404199510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OFFISYNC_CONTAIN_GUIDS" val="TRUE"/>
</p:tagLst>
</file>

<file path=ppt/theme/theme1.xml><?xml version="1.0" encoding="utf-8"?>
<a:theme xmlns:a="http://schemas.openxmlformats.org/drawingml/2006/main" name="Covers-Title Slides">
  <a:themeElements>
    <a:clrScheme name="Zebra Theme April 2018">
      <a:dk1>
        <a:srgbClr val="000000"/>
      </a:dk1>
      <a:lt1>
        <a:srgbClr val="FFFFFF"/>
      </a:lt1>
      <a:dk2>
        <a:srgbClr val="000000"/>
      </a:dk2>
      <a:lt2>
        <a:srgbClr val="FFFFFF"/>
      </a:lt2>
      <a:accent1>
        <a:srgbClr val="00A7FF"/>
      </a:accent1>
      <a:accent2>
        <a:srgbClr val="78D64B"/>
      </a:accent2>
      <a:accent3>
        <a:srgbClr val="F6BE00"/>
      </a:accent3>
      <a:accent4>
        <a:srgbClr val="1E22AA"/>
      </a:accent4>
      <a:accent5>
        <a:srgbClr val="999999"/>
      </a:accent5>
      <a:accent6>
        <a:srgbClr val="CCCCCC"/>
      </a:accent6>
      <a:hlink>
        <a:srgbClr val="00A7FF"/>
      </a:hlink>
      <a:folHlink>
        <a:srgbClr val="00A7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Zebra Brand 2018" id="{E96D0336-64F4-40BE-9D72-3FBD15FE7079}" vid="{A2C078C6-B58F-42F6-BD8F-52CE43ADA5B9}"/>
    </a:ext>
  </a:extLst>
</a:theme>
</file>

<file path=ppt/theme/theme2.xml><?xml version="1.0" encoding="utf-8"?>
<a:theme xmlns:a="http://schemas.openxmlformats.org/drawingml/2006/main" name="Dividers">
  <a:themeElements>
    <a:clrScheme name="Zebra Theme April 2018">
      <a:dk1>
        <a:srgbClr val="000000"/>
      </a:dk1>
      <a:lt1>
        <a:srgbClr val="FFFFFF"/>
      </a:lt1>
      <a:dk2>
        <a:srgbClr val="000000"/>
      </a:dk2>
      <a:lt2>
        <a:srgbClr val="FFFFFF"/>
      </a:lt2>
      <a:accent1>
        <a:srgbClr val="00A7FF"/>
      </a:accent1>
      <a:accent2>
        <a:srgbClr val="78D64B"/>
      </a:accent2>
      <a:accent3>
        <a:srgbClr val="F6BE00"/>
      </a:accent3>
      <a:accent4>
        <a:srgbClr val="1E22AA"/>
      </a:accent4>
      <a:accent5>
        <a:srgbClr val="999999"/>
      </a:accent5>
      <a:accent6>
        <a:srgbClr val="CCCCCC"/>
      </a:accent6>
      <a:hlink>
        <a:srgbClr val="00A7FF"/>
      </a:hlink>
      <a:folHlink>
        <a:srgbClr val="00A7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Zebra Brand 2018" id="{E96D0336-64F4-40BE-9D72-3FBD15FE7079}" vid="{A2C078C6-B58F-42F6-BD8F-52CE43ADA5B9}"/>
    </a:ext>
  </a:extLst>
</a:theme>
</file>

<file path=ppt/theme/theme3.xml><?xml version="1.0" encoding="utf-8"?>
<a:theme xmlns:a="http://schemas.openxmlformats.org/drawingml/2006/main" name="Content with Images">
  <a:themeElements>
    <a:clrScheme name="Zebra Theme April 2018">
      <a:dk1>
        <a:srgbClr val="000000"/>
      </a:dk1>
      <a:lt1>
        <a:srgbClr val="FFFFFF"/>
      </a:lt1>
      <a:dk2>
        <a:srgbClr val="000000"/>
      </a:dk2>
      <a:lt2>
        <a:srgbClr val="FFFFFF"/>
      </a:lt2>
      <a:accent1>
        <a:srgbClr val="00A7FF"/>
      </a:accent1>
      <a:accent2>
        <a:srgbClr val="78D64B"/>
      </a:accent2>
      <a:accent3>
        <a:srgbClr val="F6BE00"/>
      </a:accent3>
      <a:accent4>
        <a:srgbClr val="1E22AA"/>
      </a:accent4>
      <a:accent5>
        <a:srgbClr val="999999"/>
      </a:accent5>
      <a:accent6>
        <a:srgbClr val="CCCCCC"/>
      </a:accent6>
      <a:hlink>
        <a:srgbClr val="00A7FF"/>
      </a:hlink>
      <a:folHlink>
        <a:srgbClr val="00A7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Zebra Brand 2018" id="{E96D0336-64F4-40BE-9D72-3FBD15FE7079}" vid="{A2C078C6-B58F-42F6-BD8F-52CE43ADA5B9}"/>
    </a:ext>
  </a:extLst>
</a:theme>
</file>

<file path=ppt/theme/theme4.xml><?xml version="1.0" encoding="utf-8"?>
<a:theme xmlns:a="http://schemas.openxmlformats.org/drawingml/2006/main" name="Content Basic 1 column">
  <a:themeElements>
    <a:clrScheme name="Zebra Theme April 2018">
      <a:dk1>
        <a:srgbClr val="000000"/>
      </a:dk1>
      <a:lt1>
        <a:srgbClr val="FFFFFF"/>
      </a:lt1>
      <a:dk2>
        <a:srgbClr val="000000"/>
      </a:dk2>
      <a:lt2>
        <a:srgbClr val="FFFFFF"/>
      </a:lt2>
      <a:accent1>
        <a:srgbClr val="00A7FF"/>
      </a:accent1>
      <a:accent2>
        <a:srgbClr val="78D64B"/>
      </a:accent2>
      <a:accent3>
        <a:srgbClr val="F6BE00"/>
      </a:accent3>
      <a:accent4>
        <a:srgbClr val="1E22AA"/>
      </a:accent4>
      <a:accent5>
        <a:srgbClr val="999999"/>
      </a:accent5>
      <a:accent6>
        <a:srgbClr val="CCCCCC"/>
      </a:accent6>
      <a:hlink>
        <a:srgbClr val="00A7FF"/>
      </a:hlink>
      <a:folHlink>
        <a:srgbClr val="00A7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Zebra Brand 2018" id="{E96D0336-64F4-40BE-9D72-3FBD15FE7079}" vid="{A2C078C6-B58F-42F6-BD8F-52CE43ADA5B9}"/>
    </a:ext>
  </a:extLst>
</a:theme>
</file>

<file path=ppt/theme/theme5.xml><?xml version="1.0" encoding="utf-8"?>
<a:theme xmlns:a="http://schemas.openxmlformats.org/drawingml/2006/main" name="Content Basic 2 column">
  <a:themeElements>
    <a:clrScheme name="Zebra Theme April 2018">
      <a:dk1>
        <a:srgbClr val="000000"/>
      </a:dk1>
      <a:lt1>
        <a:srgbClr val="FFFFFF"/>
      </a:lt1>
      <a:dk2>
        <a:srgbClr val="000000"/>
      </a:dk2>
      <a:lt2>
        <a:srgbClr val="FFFFFF"/>
      </a:lt2>
      <a:accent1>
        <a:srgbClr val="00A7FF"/>
      </a:accent1>
      <a:accent2>
        <a:srgbClr val="78D64B"/>
      </a:accent2>
      <a:accent3>
        <a:srgbClr val="F6BE00"/>
      </a:accent3>
      <a:accent4>
        <a:srgbClr val="1E22AA"/>
      </a:accent4>
      <a:accent5>
        <a:srgbClr val="999999"/>
      </a:accent5>
      <a:accent6>
        <a:srgbClr val="CCCCCC"/>
      </a:accent6>
      <a:hlink>
        <a:srgbClr val="00A7FF"/>
      </a:hlink>
      <a:folHlink>
        <a:srgbClr val="00A7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Zebra Brand 2018" id="{E96D0336-64F4-40BE-9D72-3FBD15FE7079}" vid="{A2C078C6-B58F-42F6-BD8F-52CE43ADA5B9}"/>
    </a:ext>
  </a:extLst>
</a:theme>
</file>

<file path=ppt/theme/theme6.xml><?xml version="1.0" encoding="utf-8"?>
<a:theme xmlns:a="http://schemas.openxmlformats.org/drawingml/2006/main" name="End Slides">
  <a:themeElements>
    <a:clrScheme name="Zebra Theme April 2018">
      <a:dk1>
        <a:srgbClr val="000000"/>
      </a:dk1>
      <a:lt1>
        <a:srgbClr val="FFFFFF"/>
      </a:lt1>
      <a:dk2>
        <a:srgbClr val="000000"/>
      </a:dk2>
      <a:lt2>
        <a:srgbClr val="FFFFFF"/>
      </a:lt2>
      <a:accent1>
        <a:srgbClr val="00A7FF"/>
      </a:accent1>
      <a:accent2>
        <a:srgbClr val="78D64B"/>
      </a:accent2>
      <a:accent3>
        <a:srgbClr val="F6BE00"/>
      </a:accent3>
      <a:accent4>
        <a:srgbClr val="1E22AA"/>
      </a:accent4>
      <a:accent5>
        <a:srgbClr val="999999"/>
      </a:accent5>
      <a:accent6>
        <a:srgbClr val="CCCCCC"/>
      </a:accent6>
      <a:hlink>
        <a:srgbClr val="00A7FF"/>
      </a:hlink>
      <a:folHlink>
        <a:srgbClr val="00A7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Zebra Brand 2018" id="{E96D0336-64F4-40BE-9D72-3FBD15FE7079}" vid="{A2C078C6-B58F-42F6-BD8F-52CE43ADA5B9}"/>
    </a:ext>
  </a:extLst>
</a:theme>
</file>

<file path=ppt/theme/theme7.xml><?xml version="1.0" encoding="utf-8"?>
<a:theme xmlns:a="http://schemas.openxmlformats.org/drawingml/2006/main" name="FOR BRAND USE ONLY">
  <a:themeElements>
    <a:clrScheme name="Zebra Theme April 2018">
      <a:dk1>
        <a:srgbClr val="000000"/>
      </a:dk1>
      <a:lt1>
        <a:srgbClr val="FFFFFF"/>
      </a:lt1>
      <a:dk2>
        <a:srgbClr val="000000"/>
      </a:dk2>
      <a:lt2>
        <a:srgbClr val="FFFFFF"/>
      </a:lt2>
      <a:accent1>
        <a:srgbClr val="00A7FF"/>
      </a:accent1>
      <a:accent2>
        <a:srgbClr val="78D64B"/>
      </a:accent2>
      <a:accent3>
        <a:srgbClr val="F6BE00"/>
      </a:accent3>
      <a:accent4>
        <a:srgbClr val="1E22AA"/>
      </a:accent4>
      <a:accent5>
        <a:srgbClr val="999999"/>
      </a:accent5>
      <a:accent6>
        <a:srgbClr val="CCCCCC"/>
      </a:accent6>
      <a:hlink>
        <a:srgbClr val="00A7FF"/>
      </a:hlink>
      <a:folHlink>
        <a:srgbClr val="00A7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410ADFBBAB76E458443E9939392E045" ma:contentTypeVersion="7" ma:contentTypeDescription="Create a new document." ma:contentTypeScope="" ma:versionID="6e38e2bbae924dbb758bbb6d196c668c">
  <xsd:schema xmlns:xsd="http://www.w3.org/2001/XMLSchema" xmlns:xs="http://www.w3.org/2001/XMLSchema" xmlns:p="http://schemas.microsoft.com/office/2006/metadata/properties" xmlns:ns2="7bc50fd3-88b2-4487-a7a5-e22cde86a3b5" xmlns:ns3="f2368528-f08e-46ba-ba26-75d12065a538" targetNamespace="http://schemas.microsoft.com/office/2006/metadata/properties" ma:root="true" ma:fieldsID="3a18ee93ddce25d526fd799388ec4097" ns2:_="" ns3:_="">
    <xsd:import namespace="7bc50fd3-88b2-4487-a7a5-e22cde86a3b5"/>
    <xsd:import namespace="f2368528-f08e-46ba-ba26-75d12065a538"/>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bc50fd3-88b2-4487-a7a5-e22cde86a3b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2368528-f08e-46ba-ba26-75d12065a538"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10166E8-6729-4C43-94A3-C979C75494F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bc50fd3-88b2-4487-a7a5-e22cde86a3b5"/>
    <ds:schemaRef ds:uri="f2368528-f08e-46ba-ba26-75d12065a53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CE0B9B3-5AA1-4227-8E47-3831EB697313}">
  <ds:schemaRefs>
    <ds:schemaRef ds:uri="http://purl.org/dc/elements/1.1/"/>
    <ds:schemaRef ds:uri="http://schemas.microsoft.com/office/2006/metadata/properties"/>
    <ds:schemaRef ds:uri="http://schemas.microsoft.com/office/2006/documentManagement/types"/>
    <ds:schemaRef ds:uri="http://purl.org/dc/terms/"/>
    <ds:schemaRef ds:uri="http://schemas.openxmlformats.org/package/2006/metadata/core-properties"/>
    <ds:schemaRef ds:uri="http://purl.org/dc/dcmitype/"/>
    <ds:schemaRef ds:uri="http://schemas.microsoft.com/office/infopath/2007/PartnerControls"/>
    <ds:schemaRef ds:uri="7bc50fd3-88b2-4487-a7a5-e22cde86a3b5"/>
    <ds:schemaRef ds:uri="f2368528-f08e-46ba-ba26-75d12065a538"/>
    <ds:schemaRef ds:uri="http://www.w3.org/XML/1998/namespace"/>
  </ds:schemaRefs>
</ds:datastoreItem>
</file>

<file path=customXml/itemProps3.xml><?xml version="1.0" encoding="utf-8"?>
<ds:datastoreItem xmlns:ds="http://schemas.openxmlformats.org/officeDocument/2006/customXml" ds:itemID="{32D3282F-DA05-4A7A-ABB4-96DF66732D8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54864</TotalTime>
  <Words>5033</Words>
  <Application>Microsoft Office PowerPoint</Application>
  <PresentationFormat>Custom</PresentationFormat>
  <Paragraphs>1058</Paragraphs>
  <Slides>52</Slides>
  <Notes>28</Notes>
  <HiddenSlides>0</HiddenSlides>
  <MMClips>1</MMClips>
  <ScaleCrop>false</ScaleCrop>
  <HeadingPairs>
    <vt:vector size="8" baseType="variant">
      <vt:variant>
        <vt:lpstr>Fonts Used</vt:lpstr>
      </vt:variant>
      <vt:variant>
        <vt:i4>4</vt:i4>
      </vt:variant>
      <vt:variant>
        <vt:lpstr>Theme</vt:lpstr>
      </vt:variant>
      <vt:variant>
        <vt:i4>7</vt:i4>
      </vt:variant>
      <vt:variant>
        <vt:lpstr>Embedded OLE Servers</vt:lpstr>
      </vt:variant>
      <vt:variant>
        <vt:i4>1</vt:i4>
      </vt:variant>
      <vt:variant>
        <vt:lpstr>Slide Titles</vt:lpstr>
      </vt:variant>
      <vt:variant>
        <vt:i4>52</vt:i4>
      </vt:variant>
    </vt:vector>
  </HeadingPairs>
  <TitlesOfParts>
    <vt:vector size="64" baseType="lpstr">
      <vt:lpstr>Arial</vt:lpstr>
      <vt:lpstr>Calibri</vt:lpstr>
      <vt:lpstr>Symbol</vt:lpstr>
      <vt:lpstr>Times New Roman</vt:lpstr>
      <vt:lpstr>Covers-Title Slides</vt:lpstr>
      <vt:lpstr>Dividers</vt:lpstr>
      <vt:lpstr>Content with Images</vt:lpstr>
      <vt:lpstr>Content Basic 1 column</vt:lpstr>
      <vt:lpstr>Content Basic 2 column</vt:lpstr>
      <vt:lpstr>End Slides</vt:lpstr>
      <vt:lpstr>FOR BRAND USE ONLY</vt:lpstr>
      <vt:lpstr>Image</vt:lpstr>
      <vt:lpstr>L10 Rugged Tablet Platform Product Overview</vt:lpstr>
      <vt:lpstr>PowerPoint Presentation</vt:lpstr>
      <vt:lpstr>The New Xplore L10 Rugged Tablet Platform by Zebra</vt:lpstr>
      <vt:lpstr>Agenda</vt:lpstr>
      <vt:lpstr>Xplore Legacy</vt:lpstr>
      <vt:lpstr>Xplore Legacy – C5/F5</vt:lpstr>
      <vt:lpstr>Xplore Legacy – XC6</vt:lpstr>
      <vt:lpstr>Xplore Brand Promise</vt:lpstr>
      <vt:lpstr>Requirements for a Rugged Platform to PREVAIL</vt:lpstr>
      <vt:lpstr>Truly Versatile - Higher</vt:lpstr>
      <vt:lpstr>Best in class performance - Faster</vt:lpstr>
      <vt:lpstr>Xplore Rugged - Stronger</vt:lpstr>
      <vt:lpstr>Xplore Rugged - Stronger</vt:lpstr>
      <vt:lpstr>L10 Platform</vt:lpstr>
      <vt:lpstr>L10 is The Future of Rugged Computing</vt:lpstr>
      <vt:lpstr>Target Workers</vt:lpstr>
      <vt:lpstr>L10 Product Tour</vt:lpstr>
      <vt:lpstr>L10 Platform Options</vt:lpstr>
      <vt:lpstr>Optional Modules</vt:lpstr>
      <vt:lpstr>PowerPoint Presentation</vt:lpstr>
      <vt:lpstr>PowerPoint Presentation</vt:lpstr>
      <vt:lpstr>PowerPoint Presentation</vt:lpstr>
      <vt:lpstr>PowerPoint Presentation</vt:lpstr>
      <vt:lpstr>PowerPoint Presentation</vt:lpstr>
      <vt:lpstr>Key Accessories for L10</vt:lpstr>
      <vt:lpstr>Dock port availability</vt:lpstr>
      <vt:lpstr>Dock port availability</vt:lpstr>
      <vt:lpstr>Key Accessories for L10</vt:lpstr>
      <vt:lpstr>L10 Key Features</vt:lpstr>
      <vt:lpstr>L10 Comparisons</vt:lpstr>
      <vt:lpstr>What’s New – Building on a Legacy</vt:lpstr>
      <vt:lpstr>What’s New</vt:lpstr>
      <vt:lpstr>What’s the Same</vt:lpstr>
      <vt:lpstr>L10 comparison to F5m/C5m</vt:lpstr>
      <vt:lpstr>L10 comparison to F5m/C5m Summary</vt:lpstr>
      <vt:lpstr>L10 comparison to B10/Bobcat </vt:lpstr>
      <vt:lpstr>L10 comparison to B10 / Bobcat Summary</vt:lpstr>
      <vt:lpstr>L10 comparison to XC6</vt:lpstr>
      <vt:lpstr>L10 comparison to XC6 Summary</vt:lpstr>
      <vt:lpstr>PowerPoint Presentation</vt:lpstr>
      <vt:lpstr>L10 Backup Slides</vt:lpstr>
      <vt:lpstr>PowerPoint Presentation</vt:lpstr>
      <vt:lpstr>Common Compatibility Issues </vt:lpstr>
      <vt:lpstr>Pass-through antenna compatibility conflicts</vt:lpstr>
      <vt:lpstr>Common Compatibility Issues </vt:lpstr>
      <vt:lpstr>Pens</vt:lpstr>
      <vt:lpstr>Accessories</vt:lpstr>
      <vt:lpstr>Common Questions - processors</vt:lpstr>
      <vt:lpstr>Common Questions - wireless</vt:lpstr>
      <vt:lpstr>Common Questions – display technology</vt:lpstr>
      <vt:lpstr>Common Questions – GPS</vt:lpstr>
      <vt:lpstr>L10 UHF RFID (AEI) Reader</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L10 Series Platform Overview Presentation</dc:title>
  <dc:subject/>
  <dc:creator>Zebra Technologies</dc:creator>
  <cp:keywords>Zebra</cp:keywords>
  <dc:description/>
  <cp:lastModifiedBy>Great River Financial Services Inc</cp:lastModifiedBy>
  <cp:revision>2264</cp:revision>
  <cp:lastPrinted>2017-02-06T15:53:43Z</cp:lastPrinted>
  <dcterms:created xsi:type="dcterms:W3CDTF">2015-05-18T18:27:32Z</dcterms:created>
  <dcterms:modified xsi:type="dcterms:W3CDTF">2021-11-01T19:57:54Z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Jive_LatestUserAccountName">
    <vt:lpwstr>MJKR87</vt:lpwstr>
  </property>
  <property fmtid="{D5CDD505-2E9C-101B-9397-08002B2CF9AE}" pid="3" name="Jive_VersionGuid">
    <vt:lpwstr>a759ce4afa7b412b8f56064706434417</vt:lpwstr>
  </property>
  <property fmtid="{D5CDD505-2E9C-101B-9397-08002B2CF9AE}" pid="4" name="Offisync_ProviderInitializationData">
    <vt:lpwstr>https://converge.motorolasolutions.com/</vt:lpwstr>
  </property>
  <property fmtid="{D5CDD505-2E9C-101B-9397-08002B2CF9AE}" pid="5" name="Offisync_UpdateToken">
    <vt:lpwstr>19</vt:lpwstr>
  </property>
  <property fmtid="{D5CDD505-2E9C-101B-9397-08002B2CF9AE}" pid="6" name="Offisync_UniqueId">
    <vt:lpwstr>11173</vt:lpwstr>
  </property>
  <property fmtid="{D5CDD505-2E9C-101B-9397-08002B2CF9AE}" pid="7" name="Offisync_ServerID">
    <vt:lpwstr>39a82eb6-1e4f-428c-8f1d-2c845380d46e</vt:lpwstr>
  </property>
  <property fmtid="{D5CDD505-2E9C-101B-9397-08002B2CF9AE}" pid="8" name="Jive_ModifiedButNotPublished">
    <vt:lpwstr>True</vt:lpwstr>
  </property>
  <property fmtid="{D5CDD505-2E9C-101B-9397-08002B2CF9AE}" pid="9" name="Jive_PrevVersionNumber">
    <vt:lpwstr>18</vt:lpwstr>
  </property>
  <property fmtid="{D5CDD505-2E9C-101B-9397-08002B2CF9AE}" pid="10" name="Jive_VersionGuid_v2.5">
    <vt:lpwstr>b9e2730569124030957a3451e80ce56d</vt:lpwstr>
  </property>
  <property fmtid="{D5CDD505-2E9C-101B-9397-08002B2CF9AE}" pid="11" name="Jive_LatestFileFullName">
    <vt:lpwstr>a8a41b6573493e2f413a80f93a1cdfc8</vt:lpwstr>
  </property>
  <property fmtid="{D5CDD505-2E9C-101B-9397-08002B2CF9AE}" pid="12" name="ContentTypeId">
    <vt:lpwstr>0x0101005410ADFBBAB76E458443E9939392E045</vt:lpwstr>
  </property>
</Properties>
</file>