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79" r:id="rId5"/>
    <p:sldMasterId id="2147483696" r:id="rId6"/>
  </p:sldMasterIdLst>
  <p:notesMasterIdLst>
    <p:notesMasterId r:id="rId15"/>
  </p:notesMasterIdLst>
  <p:sldIdLst>
    <p:sldId id="1554" r:id="rId7"/>
    <p:sldId id="400" r:id="rId8"/>
    <p:sldId id="1611" r:id="rId9"/>
    <p:sldId id="1607" r:id="rId10"/>
    <p:sldId id="1608" r:id="rId11"/>
    <p:sldId id="1609" r:id="rId12"/>
    <p:sldId id="1612" r:id="rId13"/>
    <p:sldId id="16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FF"/>
    <a:srgbClr val="FF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6821" autoAdjust="0"/>
  </p:normalViewPr>
  <p:slideViewPr>
    <p:cSldViewPr snapToGrid="0" snapToObjects="1">
      <p:cViewPr varScale="1">
        <p:scale>
          <a:sx n="74" d="100"/>
          <a:sy n="74" d="100"/>
        </p:scale>
        <p:origin x="708"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CFBF0-39D3-934B-BDCD-822BAA46ECFC}" type="datetimeFigureOut">
              <a:rPr lang="en-US" smtClean="0"/>
              <a:pPr/>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4B1A9-309E-5445-97BE-F9E4746B82A8}" type="slidenum">
              <a:rPr lang="en-US" smtClean="0"/>
              <a:pPr/>
              <a:t>‹#›</a:t>
            </a:fld>
            <a:endParaRPr lang="en-US"/>
          </a:p>
        </p:txBody>
      </p:sp>
    </p:spTree>
    <p:extLst>
      <p:ext uri="{BB962C8B-B14F-4D97-AF65-F5344CB8AC3E}">
        <p14:creationId xmlns:p14="http://schemas.microsoft.com/office/powerpoint/2010/main" val="1867654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4B1A9-309E-5445-97BE-F9E4746B82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81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06400" y="696913"/>
            <a:ext cx="6197600" cy="3486150"/>
          </a:xfrm>
          <a:ln/>
        </p:spPr>
      </p:sp>
      <p:sp>
        <p:nvSpPr>
          <p:cNvPr id="65539" name="Notes Placeholder 2"/>
          <p:cNvSpPr>
            <a:spLocks noGrp="1"/>
          </p:cNvSpPr>
          <p:nvPr>
            <p:ph type="body" idx="1"/>
          </p:nvPr>
        </p:nvSpPr>
        <p:spPr>
          <a:noFill/>
          <a:ln/>
        </p:spPr>
        <p:txBody>
          <a:bodyPr/>
          <a:lstStyle/>
          <a:p>
            <a:endParaRPr lang="en-US" dirty="0"/>
          </a:p>
        </p:txBody>
      </p:sp>
      <p:sp>
        <p:nvSpPr>
          <p:cNvPr id="6554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C4F70-F102-4689-8353-208C7087D4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559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06400" y="696913"/>
            <a:ext cx="6197600" cy="3486150"/>
          </a:xfrm>
          <a:ln/>
        </p:spPr>
      </p:sp>
      <p:sp>
        <p:nvSpPr>
          <p:cNvPr id="65539" name="Notes Placeholder 2"/>
          <p:cNvSpPr>
            <a:spLocks noGrp="1"/>
          </p:cNvSpPr>
          <p:nvPr>
            <p:ph type="body" idx="1"/>
          </p:nvPr>
        </p:nvSpPr>
        <p:spPr>
          <a:noFill/>
          <a:ln/>
        </p:spPr>
        <p:txBody>
          <a:bodyPr/>
          <a:lstStyle/>
          <a:p>
            <a:endParaRPr lang="en-US" dirty="0"/>
          </a:p>
        </p:txBody>
      </p:sp>
      <p:sp>
        <p:nvSpPr>
          <p:cNvPr id="6554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C4F70-F102-4689-8353-208C7087D4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685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06400" y="696913"/>
            <a:ext cx="6197600" cy="3486150"/>
          </a:xfrm>
          <a:ln/>
        </p:spPr>
      </p:sp>
      <p:sp>
        <p:nvSpPr>
          <p:cNvPr id="65539" name="Notes Placeholder 2"/>
          <p:cNvSpPr>
            <a:spLocks noGrp="1"/>
          </p:cNvSpPr>
          <p:nvPr>
            <p:ph type="body" idx="1"/>
          </p:nvPr>
        </p:nvSpPr>
        <p:spPr>
          <a:noFill/>
          <a:ln/>
        </p:spPr>
        <p:txBody>
          <a:bodyPr/>
          <a:lstStyle/>
          <a:p>
            <a:endParaRPr lang="en-US" dirty="0"/>
          </a:p>
        </p:txBody>
      </p:sp>
      <p:sp>
        <p:nvSpPr>
          <p:cNvPr id="6554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C4F70-F102-4689-8353-208C7087D4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645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06400" y="696913"/>
            <a:ext cx="6197600" cy="3486150"/>
          </a:xfrm>
          <a:ln/>
        </p:spPr>
      </p:sp>
      <p:sp>
        <p:nvSpPr>
          <p:cNvPr id="65539" name="Notes Placeholder 2"/>
          <p:cNvSpPr>
            <a:spLocks noGrp="1"/>
          </p:cNvSpPr>
          <p:nvPr>
            <p:ph type="body" idx="1"/>
          </p:nvPr>
        </p:nvSpPr>
        <p:spPr>
          <a:noFill/>
          <a:ln/>
        </p:spPr>
        <p:txBody>
          <a:bodyPr/>
          <a:lstStyle/>
          <a:p>
            <a:endParaRPr lang="en-US" dirty="0"/>
          </a:p>
        </p:txBody>
      </p:sp>
      <p:sp>
        <p:nvSpPr>
          <p:cNvPr id="6554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C4F70-F102-4689-8353-208C7087D4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281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06400" y="696913"/>
            <a:ext cx="6197600" cy="3486150"/>
          </a:xfrm>
          <a:ln/>
        </p:spPr>
      </p:sp>
      <p:sp>
        <p:nvSpPr>
          <p:cNvPr id="65539" name="Notes Placeholder 2"/>
          <p:cNvSpPr>
            <a:spLocks noGrp="1"/>
          </p:cNvSpPr>
          <p:nvPr>
            <p:ph type="body" idx="1"/>
          </p:nvPr>
        </p:nvSpPr>
        <p:spPr>
          <a:noFill/>
          <a:ln/>
        </p:spPr>
        <p:txBody>
          <a:bodyPr/>
          <a:lstStyle/>
          <a:p>
            <a:endParaRPr lang="en-US" dirty="0"/>
          </a:p>
        </p:txBody>
      </p:sp>
      <p:sp>
        <p:nvSpPr>
          <p:cNvPr id="6554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C4F70-F102-4689-8353-208C7087D4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2200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Black">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61FD817B-144E-4496-8C23-977C7BE2599C}"/>
              </a:ext>
            </a:extLst>
          </p:cNvPr>
          <p:cNvSpPr>
            <a:spLocks noGrp="1"/>
          </p:cNvSpPr>
          <p:nvPr>
            <p:ph type="pic" sz="quarter" idx="11"/>
          </p:nvPr>
        </p:nvSpPr>
        <p:spPr>
          <a:xfrm>
            <a:off x="6694079" y="0"/>
            <a:ext cx="5486400" cy="6858000"/>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4" y="1517904"/>
            <a:ext cx="4068827" cy="868680"/>
          </a:xfrm>
        </p:spPr>
        <p:txBody>
          <a:bodyPr/>
          <a:lstStyle>
            <a:lvl1pPr>
              <a:defRPr/>
            </a:lvl1pPr>
          </a:lstStyle>
          <a:p>
            <a:r>
              <a:rPr lang="en-US" dirty="0"/>
              <a:t>Click to enter presentation title</a:t>
            </a:r>
          </a:p>
        </p:txBody>
      </p:sp>
      <p:sp>
        <p:nvSpPr>
          <p:cNvPr id="5" name="TextBox 4">
            <a:extLst>
              <a:ext uri="{FF2B5EF4-FFF2-40B4-BE49-F238E27FC236}">
                <a16:creationId xmlns:a16="http://schemas.microsoft.com/office/drawing/2014/main" xmlns="" id="{0626840D-5953-45D6-A00B-7F5EB3E4D1DA}"/>
              </a:ext>
            </a:extLst>
          </p:cNvPr>
          <p:cNvSpPr txBox="1"/>
          <p:nvPr/>
        </p:nvSpPr>
        <p:spPr>
          <a:xfrm>
            <a:off x="6694078" y="1087017"/>
            <a:ext cx="5497922" cy="861774"/>
          </a:xfrm>
          <a:prstGeom prst="rect">
            <a:avLst/>
          </a:prstGeom>
        </p:spPr>
        <p:txBody>
          <a:bodyPr wrap="square" lIns="0" tIns="0" rIns="0" bIns="0" rtlCol="0">
            <a:spAutoFit/>
          </a:bodyPr>
          <a:lstStyle/>
          <a:p>
            <a:pPr marL="0" indent="0" algn="ctr">
              <a:spcBef>
                <a:spcPct val="0"/>
              </a:spcBef>
              <a:buNone/>
            </a:pPr>
            <a:r>
              <a:rPr lang="en-US" sz="2799" b="0" kern="1200" dirty="0">
                <a:solidFill>
                  <a:schemeClr val="accent6"/>
                </a:solidFill>
                <a:ea typeface="ＭＳ Ｐゴシック"/>
              </a:rPr>
              <a:t>IMAGE AREA</a:t>
            </a:r>
            <a:br>
              <a:rPr lang="en-US" sz="2799" b="0" kern="1200" dirty="0">
                <a:solidFill>
                  <a:schemeClr val="accent6"/>
                </a:solidFill>
                <a:ea typeface="ＭＳ Ｐゴシック"/>
              </a:rPr>
            </a:br>
            <a:r>
              <a:rPr lang="en-US" sz="2799" b="0" kern="1200" dirty="0">
                <a:solidFill>
                  <a:schemeClr val="accent6"/>
                </a:solidFill>
                <a:ea typeface="ＭＳ Ｐゴシック"/>
              </a:rPr>
              <a:t>7.5” h x 6” w</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10" name="Picture 9">
            <a:extLst>
              <a:ext uri="{FF2B5EF4-FFF2-40B4-BE49-F238E27FC236}">
                <a16:creationId xmlns:a16="http://schemas.microsoft.com/office/drawing/2014/main" xmlns="" id="{637FA213-4097-41EC-A6BA-A23FE7291C41}"/>
              </a:ext>
            </a:extLst>
          </p:cNvPr>
          <p:cNvPicPr>
            <a:picLocks noChangeAspect="1"/>
          </p:cNvPicPr>
          <p:nvPr/>
        </p:nvPicPr>
        <p:blipFill rotWithShape="1">
          <a:blip r:embed="rId2"/>
          <a:srcRect l="78432" r="-1" b="3144"/>
          <a:stretch/>
        </p:blipFill>
        <p:spPr>
          <a:xfrm>
            <a:off x="5014038" y="2458907"/>
            <a:ext cx="1688528" cy="4399095"/>
          </a:xfrm>
          <a:prstGeom prst="rect">
            <a:avLst/>
          </a:prstGeom>
        </p:spPr>
      </p:pic>
      <p:sp>
        <p:nvSpPr>
          <p:cNvPr id="11" name="AutoShape 4">
            <a:extLst>
              <a:ext uri="{FF2B5EF4-FFF2-40B4-BE49-F238E27FC236}">
                <a16:creationId xmlns:a16="http://schemas.microsoft.com/office/drawing/2014/main" xmlns="" id="{C462858A-FCAA-4E18-A708-842561456E26}"/>
              </a:ext>
            </a:extLst>
          </p:cNvPr>
          <p:cNvSpPr>
            <a:spLocks noChangeAspect="1" noChangeArrowheads="1"/>
          </p:cNvSpPr>
          <p:nvPr/>
        </p:nvSpPr>
        <p:spPr bwMode="auto">
          <a:xfrm flipH="1">
            <a:off x="3850801" y="5212080"/>
            <a:ext cx="2842305" cy="164592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pic>
        <p:nvPicPr>
          <p:cNvPr id="9" name="Picture 8">
            <a:extLst>
              <a:ext uri="{FF2B5EF4-FFF2-40B4-BE49-F238E27FC236}">
                <a16:creationId xmlns:a16="http://schemas.microsoft.com/office/drawing/2014/main" xmlns="" id="{C5F08EA5-4D48-4D48-8228-9A10C78FD243}"/>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05600" y="563226"/>
            <a:ext cx="1603680" cy="515889"/>
          </a:xfrm>
          <a:prstGeom prst="rect">
            <a:avLst/>
          </a:prstGeom>
          <a:noFill/>
        </p:spPr>
      </p:pic>
    </p:spTree>
    <p:extLst>
      <p:ext uri="{BB962C8B-B14F-4D97-AF65-F5344CB8AC3E}">
        <p14:creationId xmlns:p14="http://schemas.microsoft.com/office/powerpoint/2010/main" val="364386596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ver 1 Black">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61FD817B-144E-4496-8C23-977C7BE2599C}"/>
              </a:ext>
            </a:extLst>
          </p:cNvPr>
          <p:cNvSpPr>
            <a:spLocks noGrp="1"/>
          </p:cNvSpPr>
          <p:nvPr>
            <p:ph type="pic" sz="quarter" idx="11"/>
          </p:nvPr>
        </p:nvSpPr>
        <p:spPr>
          <a:xfrm>
            <a:off x="6694079" y="0"/>
            <a:ext cx="5486400" cy="6858000"/>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4" y="1517904"/>
            <a:ext cx="4068827" cy="868680"/>
          </a:xfrm>
        </p:spPr>
        <p:txBody>
          <a:bodyPr/>
          <a:lstStyle>
            <a:lvl1pPr>
              <a:defRPr/>
            </a:lvl1pPr>
          </a:lstStyle>
          <a:p>
            <a:r>
              <a:rPr lang="en-US" dirty="0"/>
              <a:t>Click to enter presentation title</a:t>
            </a:r>
          </a:p>
        </p:txBody>
      </p:sp>
      <p:sp>
        <p:nvSpPr>
          <p:cNvPr id="5" name="TextBox 4">
            <a:extLst>
              <a:ext uri="{FF2B5EF4-FFF2-40B4-BE49-F238E27FC236}">
                <a16:creationId xmlns:a16="http://schemas.microsoft.com/office/drawing/2014/main" xmlns="" id="{0626840D-5953-45D6-A00B-7F5EB3E4D1DA}"/>
              </a:ext>
            </a:extLst>
          </p:cNvPr>
          <p:cNvSpPr txBox="1"/>
          <p:nvPr/>
        </p:nvSpPr>
        <p:spPr>
          <a:xfrm>
            <a:off x="6694078" y="1087017"/>
            <a:ext cx="5497922" cy="861774"/>
          </a:xfrm>
          <a:prstGeom prst="rect">
            <a:avLst/>
          </a:prstGeom>
        </p:spPr>
        <p:txBody>
          <a:bodyPr wrap="square" lIns="0" tIns="0" rIns="0" bIns="0" rtlCol="0">
            <a:spAutoFit/>
          </a:bodyPr>
          <a:lstStyle/>
          <a:p>
            <a:pPr marL="0" indent="0" algn="ctr">
              <a:spcBef>
                <a:spcPct val="0"/>
              </a:spcBef>
              <a:buNone/>
            </a:pPr>
            <a:r>
              <a:rPr lang="en-US" sz="2799" b="0" kern="1200" dirty="0">
                <a:solidFill>
                  <a:schemeClr val="accent6"/>
                </a:solidFill>
                <a:ea typeface="ＭＳ Ｐゴシック"/>
              </a:rPr>
              <a:t>IMAGE AREA</a:t>
            </a:r>
            <a:br>
              <a:rPr lang="en-US" sz="2799" b="0" kern="1200" dirty="0">
                <a:solidFill>
                  <a:schemeClr val="accent6"/>
                </a:solidFill>
                <a:ea typeface="ＭＳ Ｐゴシック"/>
              </a:rPr>
            </a:br>
            <a:r>
              <a:rPr lang="en-US" sz="2799" b="0" kern="1200" dirty="0">
                <a:solidFill>
                  <a:schemeClr val="accent6"/>
                </a:solidFill>
                <a:ea typeface="ＭＳ Ｐゴシック"/>
              </a:rPr>
              <a:t>7.5” h x 6” w</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10" name="Picture 9">
            <a:extLst>
              <a:ext uri="{FF2B5EF4-FFF2-40B4-BE49-F238E27FC236}">
                <a16:creationId xmlns:a16="http://schemas.microsoft.com/office/drawing/2014/main" xmlns="" id="{637FA213-4097-41EC-A6BA-A23FE7291C4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5"/>
          <a:stretch/>
        </p:blipFill>
        <p:spPr>
          <a:xfrm>
            <a:off x="5014038" y="2458907"/>
            <a:ext cx="1688528" cy="4399095"/>
          </a:xfrm>
          <a:prstGeom prst="rect">
            <a:avLst/>
          </a:prstGeom>
        </p:spPr>
      </p:pic>
      <p:sp>
        <p:nvSpPr>
          <p:cNvPr id="11" name="AutoShape 4">
            <a:extLst>
              <a:ext uri="{FF2B5EF4-FFF2-40B4-BE49-F238E27FC236}">
                <a16:creationId xmlns:a16="http://schemas.microsoft.com/office/drawing/2014/main" xmlns="" id="{C462858A-FCAA-4E18-A708-842561456E26}"/>
              </a:ext>
            </a:extLst>
          </p:cNvPr>
          <p:cNvSpPr>
            <a:spLocks noChangeAspect="1" noChangeArrowheads="1"/>
          </p:cNvSpPr>
          <p:nvPr/>
        </p:nvSpPr>
        <p:spPr bwMode="auto">
          <a:xfrm flipH="1">
            <a:off x="3850801" y="5212080"/>
            <a:ext cx="2842305" cy="164592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pic>
        <p:nvPicPr>
          <p:cNvPr id="9" name="Picture 8">
            <a:extLst>
              <a:ext uri="{FF2B5EF4-FFF2-40B4-BE49-F238E27FC236}">
                <a16:creationId xmlns:a16="http://schemas.microsoft.com/office/drawing/2014/main" xmlns="" id="{C5F08EA5-4D48-4D48-8228-9A10C78FD243}"/>
              </a:ext>
            </a:extLst>
          </p:cNvPr>
          <p:cNvPicPr/>
          <p:nvPr/>
        </p:nvPicPr>
        <p:blipFill>
          <a:blip r:embed="rId3" cstate="print">
            <a:extLst>
              <a:ext uri="{28A0092B-C50C-407E-A947-70E740481C1C}">
                <a14:useLocalDpi xmlns:a14="http://schemas.microsoft.com/office/drawing/2010/main"/>
              </a:ext>
            </a:extLst>
          </a:blip>
          <a:stretch>
            <a:fillRect/>
          </a:stretch>
        </p:blipFill>
        <p:spPr bwMode="auto">
          <a:xfrm>
            <a:off x="605600" y="563226"/>
            <a:ext cx="1603680" cy="515889"/>
          </a:xfrm>
          <a:prstGeom prst="rect">
            <a:avLst/>
          </a:prstGeom>
          <a:noFill/>
        </p:spPr>
      </p:pic>
    </p:spTree>
    <p:extLst>
      <p:ext uri="{BB962C8B-B14F-4D97-AF65-F5344CB8AC3E}">
        <p14:creationId xmlns:p14="http://schemas.microsoft.com/office/powerpoint/2010/main" val="40594793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 1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61FD817B-144E-4496-8C23-977C7BE2599C}"/>
              </a:ext>
            </a:extLst>
          </p:cNvPr>
          <p:cNvSpPr>
            <a:spLocks noGrp="1"/>
          </p:cNvSpPr>
          <p:nvPr>
            <p:ph type="pic" sz="quarter" idx="11"/>
          </p:nvPr>
        </p:nvSpPr>
        <p:spPr>
          <a:xfrm>
            <a:off x="6694079" y="0"/>
            <a:ext cx="5486400" cy="6858000"/>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4" y="1517904"/>
            <a:ext cx="4068827" cy="868680"/>
          </a:xfrm>
        </p:spPr>
        <p:txBody>
          <a:bodyPr/>
          <a:lstStyle>
            <a:lvl1pPr>
              <a:defRPr/>
            </a:lvl1pPr>
          </a:lstStyle>
          <a:p>
            <a:r>
              <a:rPr lang="en-US" dirty="0"/>
              <a:t>Click to enter presentation title</a:t>
            </a:r>
          </a:p>
        </p:txBody>
      </p:sp>
      <p:sp>
        <p:nvSpPr>
          <p:cNvPr id="5" name="TextBox 4">
            <a:extLst>
              <a:ext uri="{FF2B5EF4-FFF2-40B4-BE49-F238E27FC236}">
                <a16:creationId xmlns:a16="http://schemas.microsoft.com/office/drawing/2014/main" xmlns="" id="{0626840D-5953-45D6-A00B-7F5EB3E4D1DA}"/>
              </a:ext>
            </a:extLst>
          </p:cNvPr>
          <p:cNvSpPr txBox="1"/>
          <p:nvPr/>
        </p:nvSpPr>
        <p:spPr>
          <a:xfrm>
            <a:off x="6694078" y="1087017"/>
            <a:ext cx="5497922" cy="861774"/>
          </a:xfrm>
          <a:prstGeom prst="rect">
            <a:avLst/>
          </a:prstGeom>
        </p:spPr>
        <p:txBody>
          <a:bodyPr wrap="square" lIns="0" tIns="0" rIns="0" bIns="0" rtlCol="0">
            <a:spAutoFit/>
          </a:bodyPr>
          <a:lstStyle/>
          <a:p>
            <a:pPr marL="0" indent="0" algn="ctr">
              <a:spcBef>
                <a:spcPct val="0"/>
              </a:spcBef>
              <a:buNone/>
            </a:pPr>
            <a:r>
              <a:rPr lang="en-US" sz="2799" b="0" kern="1200" dirty="0">
                <a:solidFill>
                  <a:schemeClr val="accent6"/>
                </a:solidFill>
                <a:ea typeface="ＭＳ Ｐゴシック"/>
              </a:rPr>
              <a:t>IMAGE AREA</a:t>
            </a:r>
            <a:br>
              <a:rPr lang="en-US" sz="2799" b="0" kern="1200" dirty="0">
                <a:solidFill>
                  <a:schemeClr val="accent6"/>
                </a:solidFill>
                <a:ea typeface="ＭＳ Ｐゴシック"/>
              </a:rPr>
            </a:br>
            <a:r>
              <a:rPr lang="en-US" sz="2799" b="0" kern="1200" dirty="0">
                <a:solidFill>
                  <a:schemeClr val="accent6"/>
                </a:solidFill>
                <a:ea typeface="ＭＳ Ｐゴシック"/>
              </a:rPr>
              <a:t>7.5” h x 6” w</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sp>
        <p:nvSpPr>
          <p:cNvPr id="11" name="AutoShape 4">
            <a:extLst>
              <a:ext uri="{FF2B5EF4-FFF2-40B4-BE49-F238E27FC236}">
                <a16:creationId xmlns:a16="http://schemas.microsoft.com/office/drawing/2014/main" xmlns="" id="{C462858A-FCAA-4E18-A708-842561456E26}"/>
              </a:ext>
            </a:extLst>
          </p:cNvPr>
          <p:cNvSpPr>
            <a:spLocks noChangeAspect="1" noChangeArrowheads="1"/>
          </p:cNvSpPr>
          <p:nvPr/>
        </p:nvSpPr>
        <p:spPr bwMode="auto">
          <a:xfrm flipH="1">
            <a:off x="3850801" y="5212080"/>
            <a:ext cx="2842305" cy="164592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pic>
        <p:nvPicPr>
          <p:cNvPr id="13" name="Picture 12">
            <a:extLst>
              <a:ext uri="{FF2B5EF4-FFF2-40B4-BE49-F238E27FC236}">
                <a16:creationId xmlns:a16="http://schemas.microsoft.com/office/drawing/2014/main" xmlns="" id="{1A031F72-9475-4396-AAE5-D1103FE9DDB3}"/>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605600" y="562226"/>
            <a:ext cx="1603680" cy="517886"/>
          </a:xfrm>
          <a:prstGeom prst="rect">
            <a:avLst/>
          </a:prstGeom>
          <a:noFill/>
        </p:spPr>
      </p:pic>
    </p:spTree>
    <p:extLst>
      <p:ext uri="{BB962C8B-B14F-4D97-AF65-F5344CB8AC3E}">
        <p14:creationId xmlns:p14="http://schemas.microsoft.com/office/powerpoint/2010/main" val="759828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2 Black">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61FD817B-144E-4496-8C23-977C7BE2599C}"/>
              </a:ext>
            </a:extLst>
          </p:cNvPr>
          <p:cNvSpPr>
            <a:spLocks noGrp="1"/>
          </p:cNvSpPr>
          <p:nvPr>
            <p:ph type="pic" sz="quarter" idx="11"/>
          </p:nvPr>
        </p:nvSpPr>
        <p:spPr>
          <a:xfrm>
            <a:off x="5439088" y="-11046"/>
            <a:ext cx="6766560" cy="6858000"/>
          </a:xfrm>
          <a:prstGeom prst="rect">
            <a:avLst/>
          </a:prstGeom>
        </p:spPr>
        <p:txBody>
          <a:bodyPr/>
          <a:lstStyle>
            <a:lvl1pPr>
              <a:defRPr>
                <a:solidFill>
                  <a:schemeClr val="bg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4" y="1517904"/>
            <a:ext cx="4068827" cy="868680"/>
          </a:xfrm>
        </p:spPr>
        <p:txBody>
          <a:bodyPr/>
          <a:lstStyle>
            <a:lvl1pPr>
              <a:defRPr>
                <a:solidFill>
                  <a:schemeClr val="bg1"/>
                </a:solidFill>
              </a:defRPr>
            </a:lvl1pPr>
          </a:lstStyle>
          <a:p>
            <a:r>
              <a:rPr lang="en-US" dirty="0"/>
              <a:t>Click to enter presentation title</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solidFill>
                  <a:schemeClr val="bg1"/>
                </a:solidFill>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solidFill>
                  <a:schemeClr val="bg1"/>
                </a:solidFill>
              </a:defRPr>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sp>
        <p:nvSpPr>
          <p:cNvPr id="8" name="TextBox 7">
            <a:extLst>
              <a:ext uri="{FF2B5EF4-FFF2-40B4-BE49-F238E27FC236}">
                <a16:creationId xmlns:a16="http://schemas.microsoft.com/office/drawing/2014/main" xmlns="" id="{584F1B0C-DEB0-476A-96C8-9E9AABC64221}"/>
              </a:ext>
            </a:extLst>
          </p:cNvPr>
          <p:cNvSpPr txBox="1"/>
          <p:nvPr/>
        </p:nvSpPr>
        <p:spPr>
          <a:xfrm>
            <a:off x="5425440" y="1706021"/>
            <a:ext cx="6766560" cy="1231106"/>
          </a:xfrm>
          <a:prstGeom prst="rect">
            <a:avLst/>
          </a:prstGeom>
        </p:spPr>
        <p:txBody>
          <a:bodyPr wrap="square" lIns="0" tIns="0" rIns="0" bIns="0" rtlCol="0">
            <a:spAutoFit/>
          </a:bodyPr>
          <a:lstStyle/>
          <a:p>
            <a:pPr algn="ctr" fontAlgn="base">
              <a:spcBef>
                <a:spcPct val="0"/>
              </a:spcBef>
              <a:spcAft>
                <a:spcPct val="0"/>
              </a:spcAft>
            </a:pPr>
            <a:r>
              <a:rPr lang="en-US" sz="2799" dirty="0">
                <a:solidFill>
                  <a:schemeClr val="accent6"/>
                </a:solidFill>
                <a:ea typeface="ＭＳ Ｐゴシック"/>
              </a:rPr>
              <a:t>IMAGE AREA</a:t>
            </a:r>
            <a:br>
              <a:rPr lang="en-US" sz="2799" dirty="0">
                <a:solidFill>
                  <a:schemeClr val="accent6"/>
                </a:solidFill>
                <a:ea typeface="ＭＳ Ｐゴシック"/>
              </a:rPr>
            </a:br>
            <a:r>
              <a:rPr lang="en-US" sz="2799" dirty="0">
                <a:solidFill>
                  <a:schemeClr val="accent6"/>
                </a:solidFill>
                <a:ea typeface="ＭＳ Ｐゴシック"/>
              </a:rPr>
              <a:t>7.5” h x 7.4”w</a:t>
            </a:r>
            <a:br>
              <a:rPr lang="en-US" sz="2799" dirty="0">
                <a:solidFill>
                  <a:schemeClr val="accent6"/>
                </a:solidFill>
                <a:ea typeface="ＭＳ Ｐゴシック"/>
              </a:rPr>
            </a:br>
            <a:r>
              <a:rPr lang="en-US" sz="2399" dirty="0">
                <a:solidFill>
                  <a:srgbClr val="FF0000"/>
                </a:solidFill>
                <a:ea typeface="ＭＳ Ｐゴシック"/>
              </a:rPr>
              <a:t>Apply Overlay 1 after adding picture</a:t>
            </a:r>
            <a:endParaRPr lang="en-US" sz="2799" dirty="0">
              <a:solidFill>
                <a:srgbClr val="FF0000"/>
              </a:solidFill>
              <a:ea typeface="ＭＳ Ｐゴシック"/>
            </a:endParaRPr>
          </a:p>
        </p:txBody>
      </p:sp>
      <p:pic>
        <p:nvPicPr>
          <p:cNvPr id="13" name="Picture 12">
            <a:extLst>
              <a:ext uri="{FF2B5EF4-FFF2-40B4-BE49-F238E27FC236}">
                <a16:creationId xmlns:a16="http://schemas.microsoft.com/office/drawing/2014/main" xmlns="" id="{A184811B-1EE5-4176-A599-720E35873321}"/>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605600" y="562226"/>
            <a:ext cx="1603680" cy="517886"/>
          </a:xfrm>
          <a:prstGeom prst="rect">
            <a:avLst/>
          </a:prstGeom>
          <a:noFill/>
        </p:spPr>
      </p:pic>
      <p:pic>
        <p:nvPicPr>
          <p:cNvPr id="9" name="Picture 8">
            <a:extLst>
              <a:ext uri="{FF2B5EF4-FFF2-40B4-BE49-F238E27FC236}">
                <a16:creationId xmlns:a16="http://schemas.microsoft.com/office/drawing/2014/main" xmlns="" id="{5BA1F587-69D3-4CE4-A42B-B5D92C6AB30C}"/>
              </a:ext>
            </a:extLst>
          </p:cNvPr>
          <p:cNvPicPr/>
          <p:nvPr/>
        </p:nvPicPr>
        <p:blipFill>
          <a:blip r:embed="rId3" cstate="print">
            <a:extLst>
              <a:ext uri="{28A0092B-C50C-407E-A947-70E740481C1C}">
                <a14:useLocalDpi xmlns:a14="http://schemas.microsoft.com/office/drawing/2010/main"/>
              </a:ext>
            </a:extLst>
          </a:blip>
          <a:stretch>
            <a:fillRect/>
          </a:stretch>
        </p:blipFill>
        <p:spPr bwMode="auto">
          <a:xfrm>
            <a:off x="605600" y="563226"/>
            <a:ext cx="1603680" cy="515889"/>
          </a:xfrm>
          <a:prstGeom prst="rect">
            <a:avLst/>
          </a:prstGeom>
          <a:noFill/>
        </p:spPr>
      </p:pic>
    </p:spTree>
    <p:extLst>
      <p:ext uri="{BB962C8B-B14F-4D97-AF65-F5344CB8AC3E}">
        <p14:creationId xmlns:p14="http://schemas.microsoft.com/office/powerpoint/2010/main" val="362907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2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61FD817B-144E-4496-8C23-977C7BE2599C}"/>
              </a:ext>
            </a:extLst>
          </p:cNvPr>
          <p:cNvSpPr>
            <a:spLocks noGrp="1"/>
          </p:cNvSpPr>
          <p:nvPr>
            <p:ph type="pic" sz="quarter" idx="11"/>
          </p:nvPr>
        </p:nvSpPr>
        <p:spPr>
          <a:xfrm>
            <a:off x="5439088" y="-11046"/>
            <a:ext cx="6766560" cy="6858000"/>
          </a:xfrm>
          <a:prstGeom prst="rect">
            <a:avLst/>
          </a:prstGeo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4" y="1517904"/>
            <a:ext cx="4068827" cy="868680"/>
          </a:xfrm>
        </p:spPr>
        <p:txBody>
          <a:bodyPr/>
          <a:lstStyle>
            <a:lvl1pPr>
              <a:defRPr/>
            </a:lvl1pPr>
          </a:lstStyle>
          <a:p>
            <a:r>
              <a:rPr lang="en-US" dirty="0"/>
              <a:t>Click to enter presentation title</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sp>
        <p:nvSpPr>
          <p:cNvPr id="8" name="TextBox 7">
            <a:extLst>
              <a:ext uri="{FF2B5EF4-FFF2-40B4-BE49-F238E27FC236}">
                <a16:creationId xmlns:a16="http://schemas.microsoft.com/office/drawing/2014/main" xmlns="" id="{584F1B0C-DEB0-476A-96C8-9E9AABC64221}"/>
              </a:ext>
            </a:extLst>
          </p:cNvPr>
          <p:cNvSpPr txBox="1"/>
          <p:nvPr/>
        </p:nvSpPr>
        <p:spPr>
          <a:xfrm>
            <a:off x="5425440" y="1706021"/>
            <a:ext cx="6766560" cy="1231106"/>
          </a:xfrm>
          <a:prstGeom prst="rect">
            <a:avLst/>
          </a:prstGeom>
        </p:spPr>
        <p:txBody>
          <a:bodyPr wrap="square" lIns="0" tIns="0" rIns="0" bIns="0" rtlCol="0">
            <a:spAutoFit/>
          </a:bodyPr>
          <a:lstStyle/>
          <a:p>
            <a:pPr algn="ctr" fontAlgn="base">
              <a:spcBef>
                <a:spcPct val="0"/>
              </a:spcBef>
              <a:spcAft>
                <a:spcPct val="0"/>
              </a:spcAft>
            </a:pPr>
            <a:r>
              <a:rPr lang="en-US" sz="2799" dirty="0">
                <a:solidFill>
                  <a:schemeClr val="accent6"/>
                </a:solidFill>
                <a:ea typeface="ＭＳ Ｐゴシック"/>
              </a:rPr>
              <a:t>IMAGE AREA</a:t>
            </a:r>
            <a:br>
              <a:rPr lang="en-US" sz="2799" dirty="0">
                <a:solidFill>
                  <a:schemeClr val="accent6"/>
                </a:solidFill>
                <a:ea typeface="ＭＳ Ｐゴシック"/>
              </a:rPr>
            </a:br>
            <a:r>
              <a:rPr lang="en-US" sz="2799" dirty="0">
                <a:solidFill>
                  <a:schemeClr val="accent6"/>
                </a:solidFill>
                <a:ea typeface="ＭＳ Ｐゴシック"/>
              </a:rPr>
              <a:t>7.5” h x 7.4”w</a:t>
            </a:r>
            <a:br>
              <a:rPr lang="en-US" sz="2799" dirty="0">
                <a:solidFill>
                  <a:schemeClr val="accent6"/>
                </a:solidFill>
                <a:ea typeface="ＭＳ Ｐゴシック"/>
              </a:rPr>
            </a:br>
            <a:r>
              <a:rPr lang="en-US" sz="2399" dirty="0">
                <a:solidFill>
                  <a:srgbClr val="FF0000"/>
                </a:solidFill>
                <a:ea typeface="ＭＳ Ｐゴシック"/>
              </a:rPr>
              <a:t>Apply Overlay 1 after adding picture</a:t>
            </a:r>
            <a:endParaRPr lang="en-US" sz="2799" dirty="0">
              <a:solidFill>
                <a:srgbClr val="FF0000"/>
              </a:solidFill>
              <a:ea typeface="ＭＳ Ｐゴシック"/>
            </a:endParaRPr>
          </a:p>
        </p:txBody>
      </p:sp>
      <p:pic>
        <p:nvPicPr>
          <p:cNvPr id="13" name="Picture 12">
            <a:extLst>
              <a:ext uri="{FF2B5EF4-FFF2-40B4-BE49-F238E27FC236}">
                <a16:creationId xmlns:a16="http://schemas.microsoft.com/office/drawing/2014/main" xmlns="" id="{A184811B-1EE5-4176-A599-720E35873321}"/>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605600" y="562226"/>
            <a:ext cx="1603680" cy="517886"/>
          </a:xfrm>
          <a:prstGeom prst="rect">
            <a:avLst/>
          </a:prstGeom>
          <a:noFill/>
        </p:spPr>
      </p:pic>
    </p:spTree>
    <p:extLst>
      <p:ext uri="{BB962C8B-B14F-4D97-AF65-F5344CB8AC3E}">
        <p14:creationId xmlns:p14="http://schemas.microsoft.com/office/powerpoint/2010/main" val="1115452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2" y="1517904"/>
            <a:ext cx="7150608" cy="868680"/>
          </a:xfrm>
        </p:spPr>
        <p:txBody>
          <a:bodyPr/>
          <a:lstStyle>
            <a:lvl1pPr>
              <a:defRPr/>
            </a:lvl1pPr>
          </a:lstStyle>
          <a:p>
            <a:r>
              <a:rPr lang="en-US" dirty="0"/>
              <a:t>Click to enter presentation title</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49" y="2697480"/>
            <a:ext cx="7150608" cy="932688"/>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9" name="Picture 8">
            <a:extLst>
              <a:ext uri="{FF2B5EF4-FFF2-40B4-BE49-F238E27FC236}">
                <a16:creationId xmlns:a16="http://schemas.microsoft.com/office/drawing/2014/main" xmlns="" id="{C5F08EA5-4D48-4D48-8228-9A10C78FD243}"/>
              </a:ext>
            </a:extLst>
          </p:cNvPr>
          <p:cNvPicPr/>
          <p:nvPr/>
        </p:nvPicPr>
        <p:blipFill>
          <a:blip r:embed="rId2" cstate="print">
            <a:extLst>
              <a:ext uri="{28A0092B-C50C-407E-A947-70E740481C1C}">
                <a14:useLocalDpi xmlns:a14="http://schemas.microsoft.com/office/drawing/2010/main"/>
              </a:ext>
            </a:extLst>
          </a:blip>
          <a:stretch>
            <a:fillRect/>
          </a:stretch>
        </p:blipFill>
        <p:spPr bwMode="auto">
          <a:xfrm>
            <a:off x="605600" y="563226"/>
            <a:ext cx="1603680" cy="515889"/>
          </a:xfrm>
          <a:prstGeom prst="rect">
            <a:avLst/>
          </a:prstGeom>
          <a:noFill/>
        </p:spPr>
      </p:pic>
      <p:sp>
        <p:nvSpPr>
          <p:cNvPr id="8" name="Slide Number Placeholder 1">
            <a:extLst>
              <a:ext uri="{FF2B5EF4-FFF2-40B4-BE49-F238E27FC236}">
                <a16:creationId xmlns:a16="http://schemas.microsoft.com/office/drawing/2014/main" xmlns="" id="{97AD1C1C-A3A9-4D31-8E6C-2418DF14BD78}"/>
              </a:ext>
            </a:extLst>
          </p:cNvPr>
          <p:cNvSpPr txBox="1">
            <a:spLocks/>
          </p:cNvSpPr>
          <p:nvPr/>
        </p:nvSpPr>
        <p:spPr>
          <a:xfrm>
            <a:off x="10924468" y="6314299"/>
            <a:ext cx="1054464" cy="366183"/>
          </a:xfrm>
          <a:prstGeom prst="rect">
            <a:avLst/>
          </a:prstGeom>
        </p:spPr>
        <p:txBody>
          <a:bodyPr vert="horz" lIns="0" tIns="0" rIns="0" bIns="0" rtlCol="0" anchor="b"/>
          <a:lstStyle>
            <a:defPPr>
              <a:defRPr lang="en-US"/>
            </a:defPPr>
            <a:lvl1pPr algn="r" rtl="0" fontAlgn="base">
              <a:spcBef>
                <a:spcPct val="0"/>
              </a:spcBef>
              <a:spcAft>
                <a:spcPct val="0"/>
              </a:spcAft>
              <a:defRPr sz="800" kern="1200" baseline="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r" defTabSz="914126" rtl="0" eaLnBrk="1" fontAlgn="base" latinLnBrk="0" hangingPunct="1">
              <a:lnSpc>
                <a:spcPct val="100000"/>
              </a:lnSpc>
              <a:spcBef>
                <a:spcPct val="0"/>
              </a:spcBef>
              <a:spcAft>
                <a:spcPct val="0"/>
              </a:spcAft>
              <a:buClrTx/>
              <a:buSzTx/>
              <a:buFontTx/>
              <a:buNone/>
              <a:tabLst/>
              <a:defRPr/>
            </a:pPr>
            <a:fld id="{79044E51-BF79-AF42-BAC5-B771B1D9D8E0}" type="slidenum">
              <a:rPr kumimoji="0" lang="en-US" sz="8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126"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pic>
        <p:nvPicPr>
          <p:cNvPr id="10" name="Picture 9">
            <a:extLst>
              <a:ext uri="{FF2B5EF4-FFF2-40B4-BE49-F238E27FC236}">
                <a16:creationId xmlns:a16="http://schemas.microsoft.com/office/drawing/2014/main" xmlns="" id="{5A14779F-B41E-4191-B887-C19504DE9408}"/>
              </a:ext>
            </a:extLst>
          </p:cNvPr>
          <p:cNvPicPr/>
          <p:nvPr/>
        </p:nvPicPr>
        <p:blipFill>
          <a:blip r:embed="rId2" cstate="print">
            <a:extLst>
              <a:ext uri="{28A0092B-C50C-407E-A947-70E740481C1C}">
                <a14:useLocalDpi xmlns:a14="http://schemas.microsoft.com/office/drawing/2010/main"/>
              </a:ext>
            </a:extLst>
          </a:blip>
          <a:stretch>
            <a:fillRect/>
          </a:stretch>
        </p:blipFill>
        <p:spPr bwMode="auto">
          <a:xfrm>
            <a:off x="605600" y="563226"/>
            <a:ext cx="1603680" cy="515889"/>
          </a:xfrm>
          <a:prstGeom prst="rect">
            <a:avLst/>
          </a:prstGeom>
          <a:noFill/>
        </p:spPr>
      </p:pic>
      <p:sp>
        <p:nvSpPr>
          <p:cNvPr id="11" name="AutoShape 4">
            <a:extLst>
              <a:ext uri="{FF2B5EF4-FFF2-40B4-BE49-F238E27FC236}">
                <a16:creationId xmlns:a16="http://schemas.microsoft.com/office/drawing/2014/main" xmlns="" id="{AAAFA79D-0CD4-4ED4-841D-71409F0CB991}"/>
              </a:ext>
            </a:extLst>
          </p:cNvPr>
          <p:cNvSpPr>
            <a:spLocks noChangeAspect="1" noChangeArrowheads="1"/>
          </p:cNvSpPr>
          <p:nvPr/>
        </p:nvSpPr>
        <p:spPr bwMode="auto">
          <a:xfrm flipH="1">
            <a:off x="5069378" y="4403761"/>
            <a:ext cx="4238177" cy="245424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a:ln>
                <a:noFill/>
              </a:ln>
              <a:solidFill>
                <a:srgbClr val="000000"/>
              </a:solidFill>
              <a:effectLst/>
              <a:uLnTx/>
              <a:uFillTx/>
              <a:ea typeface="MS PGothic" pitchFamily="34" charset="-128"/>
            </a:endParaRPr>
          </a:p>
        </p:txBody>
      </p:sp>
      <p:sp>
        <p:nvSpPr>
          <p:cNvPr id="13" name="Rectangle 12">
            <a:extLst>
              <a:ext uri="{FF2B5EF4-FFF2-40B4-BE49-F238E27FC236}">
                <a16:creationId xmlns:a16="http://schemas.microsoft.com/office/drawing/2014/main" xmlns="" id="{FBFC1639-CF78-4C0D-BF70-E0AD93858952}"/>
              </a:ext>
            </a:extLst>
          </p:cNvPr>
          <p:cNvSpPr/>
          <p:nvPr/>
        </p:nvSpPr>
        <p:spPr>
          <a:xfrm>
            <a:off x="9307556" y="0"/>
            <a:ext cx="2881269" cy="6858000"/>
          </a:xfrm>
          <a:prstGeom prst="rect">
            <a:avLst/>
          </a:prstGeom>
          <a:solidFill>
            <a:srgbClr val="FFFFFF"/>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
        <p:nvSpPr>
          <p:cNvPr id="15" name="AutoShape 4">
            <a:extLst>
              <a:ext uri="{FF2B5EF4-FFF2-40B4-BE49-F238E27FC236}">
                <a16:creationId xmlns:a16="http://schemas.microsoft.com/office/drawing/2014/main" xmlns="" id="{1C9D0D1B-1556-45DE-8E62-58DF6823BCE5}"/>
              </a:ext>
            </a:extLst>
          </p:cNvPr>
          <p:cNvSpPr>
            <a:spLocks noChangeAspect="1" noChangeArrowheads="1"/>
          </p:cNvSpPr>
          <p:nvPr/>
        </p:nvSpPr>
        <p:spPr bwMode="auto">
          <a:xfrm>
            <a:off x="9295682" y="5189519"/>
            <a:ext cx="2881267" cy="1668482"/>
          </a:xfrm>
          <a:prstGeom prst="rtTriangle">
            <a:avLst/>
          </a:prstGeom>
          <a:solidFill>
            <a:srgbClr val="666666"/>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a:solidFill>
                <a:srgbClr val="000000"/>
              </a:solidFill>
              <a:ea typeface="MS PGothic" pitchFamily="34" charset="-128"/>
            </a:endParaRPr>
          </a:p>
        </p:txBody>
      </p:sp>
      <p:sp>
        <p:nvSpPr>
          <p:cNvPr id="16" name="AutoShape 4">
            <a:extLst>
              <a:ext uri="{FF2B5EF4-FFF2-40B4-BE49-F238E27FC236}">
                <a16:creationId xmlns:a16="http://schemas.microsoft.com/office/drawing/2014/main" xmlns="" id="{A9089262-F6A2-4435-9664-EDC788B685C4}"/>
              </a:ext>
            </a:extLst>
          </p:cNvPr>
          <p:cNvSpPr>
            <a:spLocks noChangeAspect="1" noChangeArrowheads="1"/>
          </p:cNvSpPr>
          <p:nvPr/>
        </p:nvSpPr>
        <p:spPr bwMode="auto">
          <a:xfrm flipV="1">
            <a:off x="9307555" y="1477259"/>
            <a:ext cx="2881269" cy="1668483"/>
          </a:xfrm>
          <a:prstGeom prst="rtTriangle">
            <a:avLst/>
          </a:prstGeom>
          <a:solidFill>
            <a:srgbClr val="CCCCCC"/>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a:solidFill>
                <a:srgbClr val="000000"/>
              </a:solidFill>
              <a:ea typeface="MS PGothic" pitchFamily="34" charset="-128"/>
            </a:endParaRPr>
          </a:p>
        </p:txBody>
      </p:sp>
      <p:sp>
        <p:nvSpPr>
          <p:cNvPr id="17" name="Rectangle 16">
            <a:extLst>
              <a:ext uri="{FF2B5EF4-FFF2-40B4-BE49-F238E27FC236}">
                <a16:creationId xmlns:a16="http://schemas.microsoft.com/office/drawing/2014/main" xmlns="" id="{72C51C97-1B13-4560-8381-70F9ADDDF195}"/>
              </a:ext>
            </a:extLst>
          </p:cNvPr>
          <p:cNvSpPr/>
          <p:nvPr/>
        </p:nvSpPr>
        <p:spPr>
          <a:xfrm>
            <a:off x="9307555" y="2"/>
            <a:ext cx="2881269" cy="1476651"/>
          </a:xfrm>
          <a:prstGeom prst="rect">
            <a:avLst/>
          </a:prstGeom>
          <a:solidFill>
            <a:srgbClr val="CCCCCC"/>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Tree>
    <p:extLst>
      <p:ext uri="{BB962C8B-B14F-4D97-AF65-F5344CB8AC3E}">
        <p14:creationId xmlns:p14="http://schemas.microsoft.com/office/powerpoint/2010/main" val="121711998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ver 4">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xmlns="" id="{38485FBB-798F-4D6A-9310-743FFC812F66}"/>
              </a:ext>
            </a:extLst>
          </p:cNvPr>
          <p:cNvSpPr>
            <a:spLocks noChangeAspect="1" noChangeArrowheads="1"/>
          </p:cNvSpPr>
          <p:nvPr/>
        </p:nvSpPr>
        <p:spPr bwMode="auto">
          <a:xfrm>
            <a:off x="0" y="4114800"/>
            <a:ext cx="4737176" cy="2743200"/>
          </a:xfrm>
          <a:prstGeom prst="rtTriangle">
            <a:avLst/>
          </a:prstGeom>
          <a:gradFill>
            <a:gsLst>
              <a:gs pos="0">
                <a:srgbClr val="00FFFF"/>
              </a:gs>
              <a:gs pos="50000">
                <a:srgbClr val="00C9FF"/>
              </a:gs>
              <a:gs pos="98246">
                <a:srgbClr val="00FFFF"/>
              </a:gs>
              <a:gs pos="0">
                <a:srgbClr val="0099FF"/>
              </a:gs>
            </a:gsLst>
            <a:lin ang="0" scaled="1"/>
          </a:gradFill>
          <a:ln>
            <a:noFill/>
          </a:ln>
          <a:effectLst/>
        </p:spPr>
        <p:txBody>
          <a:bodyPr vert="horz" wrap="square" lIns="36556" tIns="36556" rIns="36556" bIns="36556" numCol="1"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a:ln>
                <a:noFill/>
              </a:ln>
              <a:solidFill>
                <a:srgbClr val="000000"/>
              </a:solidFill>
              <a:effectLst/>
              <a:uLnTx/>
              <a:uFillTx/>
              <a:ea typeface="MS PGothic" pitchFamily="34" charset="-128"/>
            </a:endParaRPr>
          </a:p>
        </p:txBody>
      </p:sp>
      <p:pic>
        <p:nvPicPr>
          <p:cNvPr id="13" name="Picture 3">
            <a:extLst>
              <a:ext uri="{FF2B5EF4-FFF2-40B4-BE49-F238E27FC236}">
                <a16:creationId xmlns:a16="http://schemas.microsoft.com/office/drawing/2014/main" xmlns="" id="{1ECD35CA-1C2B-4F9C-9D2F-A513C22F1D9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56113" y="1617662"/>
            <a:ext cx="7732713" cy="5240338"/>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5B9BD5"/>
                </a:solidFill>
              </a14:hiddenFill>
            </a:ext>
            <a:ext uri="{91240B29-F687-4f45-9708-019B960494DF}">
              <a14:hiddenLine xmlns="" xmlns:a14="http://schemas.microsoft.com/office/drawing/2010/main" xmlns:mv="urn:schemas-microsoft-com:mac:vml" xmlns:mc="http://schemas.openxmlformats.org/markup-compatibility/2006" w="25400" algn="ctr">
                <a:solidFill>
                  <a:srgbClr val="000000"/>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2" y="1517904"/>
            <a:ext cx="8549640" cy="832104"/>
          </a:xfrm>
        </p:spPr>
        <p:txBody>
          <a:bodyPr/>
          <a:lstStyle>
            <a:lvl1pPr>
              <a:defRPr/>
            </a:lvl1pPr>
          </a:lstStyle>
          <a:p>
            <a:r>
              <a:rPr lang="en-US" dirty="0"/>
              <a:t>Click to enter presentation title</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49" y="2633472"/>
            <a:ext cx="7735824" cy="612648"/>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249" y="366674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8" name="Picture 7">
            <a:extLst>
              <a:ext uri="{FF2B5EF4-FFF2-40B4-BE49-F238E27FC236}">
                <a16:creationId xmlns:a16="http://schemas.microsoft.com/office/drawing/2014/main" xmlns="" id="{8B2F76E4-BB15-4ADE-AABC-2B313BBC43D5}"/>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605600" y="562226"/>
            <a:ext cx="1603680" cy="517886"/>
          </a:xfrm>
          <a:prstGeom prst="rect">
            <a:avLst/>
          </a:prstGeom>
          <a:noFill/>
        </p:spPr>
      </p:pic>
    </p:spTree>
    <p:extLst>
      <p:ext uri="{BB962C8B-B14F-4D97-AF65-F5344CB8AC3E}">
        <p14:creationId xmlns:p14="http://schemas.microsoft.com/office/powerpoint/2010/main" val="43676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ver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2" y="1517904"/>
            <a:ext cx="7735824" cy="832104"/>
          </a:xfrm>
        </p:spPr>
        <p:txBody>
          <a:bodyPr/>
          <a:lstStyle>
            <a:lvl1pPr>
              <a:defRPr/>
            </a:lvl1pPr>
          </a:lstStyle>
          <a:p>
            <a:r>
              <a:rPr lang="en-US" dirty="0"/>
              <a:t>Click to enter presentation title</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49" y="2798064"/>
            <a:ext cx="7735824" cy="1225296"/>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249" y="5568696"/>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8" name="Picture 7">
            <a:extLst>
              <a:ext uri="{FF2B5EF4-FFF2-40B4-BE49-F238E27FC236}">
                <a16:creationId xmlns:a16="http://schemas.microsoft.com/office/drawing/2014/main" xmlns="" id="{8B2F76E4-BB15-4ADE-AABC-2B313BBC43D5}"/>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605600" y="562226"/>
            <a:ext cx="1603680" cy="517886"/>
          </a:xfrm>
          <a:prstGeom prst="rect">
            <a:avLst/>
          </a:prstGeom>
          <a:noFill/>
        </p:spPr>
      </p:pic>
      <p:sp>
        <p:nvSpPr>
          <p:cNvPr id="9" name="Parallelogram 1">
            <a:extLst>
              <a:ext uri="{FF2B5EF4-FFF2-40B4-BE49-F238E27FC236}">
                <a16:creationId xmlns:a16="http://schemas.microsoft.com/office/drawing/2014/main" xmlns="" id="{BF0C7808-B700-4322-BC29-49ED8C337F0E}"/>
              </a:ext>
            </a:extLst>
          </p:cNvPr>
          <p:cNvSpPr/>
          <p:nvPr/>
        </p:nvSpPr>
        <p:spPr>
          <a:xfrm flipH="1" flipV="1">
            <a:off x="10284051" y="437168"/>
            <a:ext cx="1904775" cy="3681663"/>
          </a:xfrm>
          <a:custGeom>
            <a:avLst/>
            <a:gdLst>
              <a:gd name="connsiteX0" fmla="*/ 0 w 2286000"/>
              <a:gd name="connsiteY0" fmla="*/ 2454442 h 2454442"/>
              <a:gd name="connsiteX1" fmla="*/ 571500 w 2286000"/>
              <a:gd name="connsiteY1" fmla="*/ 0 h 2454442"/>
              <a:gd name="connsiteX2" fmla="*/ 2286000 w 2286000"/>
              <a:gd name="connsiteY2" fmla="*/ 0 h 2454442"/>
              <a:gd name="connsiteX3" fmla="*/ 1714500 w 2286000"/>
              <a:gd name="connsiteY3" fmla="*/ 2454442 h 2454442"/>
              <a:gd name="connsiteX4" fmla="*/ 0 w 2286000"/>
              <a:gd name="connsiteY4" fmla="*/ 2454442 h 2454442"/>
              <a:gd name="connsiteX0" fmla="*/ 0 w 3579395"/>
              <a:gd name="connsiteY0" fmla="*/ 2454442 h 2454442"/>
              <a:gd name="connsiteX1" fmla="*/ 571500 w 3579395"/>
              <a:gd name="connsiteY1" fmla="*/ 0 h 2454442"/>
              <a:gd name="connsiteX2" fmla="*/ 2286000 w 3579395"/>
              <a:gd name="connsiteY2" fmla="*/ 0 h 2454442"/>
              <a:gd name="connsiteX3" fmla="*/ 3579395 w 3579395"/>
              <a:gd name="connsiteY3" fmla="*/ 1648326 h 2454442"/>
              <a:gd name="connsiteX4" fmla="*/ 0 w 3579395"/>
              <a:gd name="connsiteY4" fmla="*/ 2454442 h 2454442"/>
              <a:gd name="connsiteX0" fmla="*/ 0 w 3579395"/>
              <a:gd name="connsiteY0" fmla="*/ 3200400 h 3200400"/>
              <a:gd name="connsiteX1" fmla="*/ 571500 w 3579395"/>
              <a:gd name="connsiteY1" fmla="*/ 745958 h 3200400"/>
              <a:gd name="connsiteX2" fmla="*/ 3537284 w 3579395"/>
              <a:gd name="connsiteY2" fmla="*/ 0 h 3200400"/>
              <a:gd name="connsiteX3" fmla="*/ 3579395 w 3579395"/>
              <a:gd name="connsiteY3" fmla="*/ 2394284 h 3200400"/>
              <a:gd name="connsiteX4" fmla="*/ 0 w 3579395"/>
              <a:gd name="connsiteY4" fmla="*/ 3200400 h 3200400"/>
              <a:gd name="connsiteX0" fmla="*/ 0 w 3639553"/>
              <a:gd name="connsiteY0" fmla="*/ 3200400 h 3200400"/>
              <a:gd name="connsiteX1" fmla="*/ 571500 w 3639553"/>
              <a:gd name="connsiteY1" fmla="*/ 745958 h 3200400"/>
              <a:gd name="connsiteX2" fmla="*/ 3537284 w 3639553"/>
              <a:gd name="connsiteY2" fmla="*/ 0 h 3200400"/>
              <a:gd name="connsiteX3" fmla="*/ 3639553 w 3639553"/>
              <a:gd name="connsiteY3" fmla="*/ 2406316 h 3200400"/>
              <a:gd name="connsiteX4" fmla="*/ 0 w 3639553"/>
              <a:gd name="connsiteY4" fmla="*/ 3200400 h 3200400"/>
              <a:gd name="connsiteX0" fmla="*/ 0 w 3639553"/>
              <a:gd name="connsiteY0" fmla="*/ 3200400 h 3200400"/>
              <a:gd name="connsiteX1" fmla="*/ 571500 w 3639553"/>
              <a:gd name="connsiteY1" fmla="*/ 745958 h 3200400"/>
              <a:gd name="connsiteX2" fmla="*/ 3609473 w 3639553"/>
              <a:gd name="connsiteY2" fmla="*/ 0 h 3200400"/>
              <a:gd name="connsiteX3" fmla="*/ 3639553 w 3639553"/>
              <a:gd name="connsiteY3" fmla="*/ 2406316 h 3200400"/>
              <a:gd name="connsiteX4" fmla="*/ 0 w 3639553"/>
              <a:gd name="connsiteY4" fmla="*/ 3200400 h 3200400"/>
              <a:gd name="connsiteX0" fmla="*/ 1221206 w 3068053"/>
              <a:gd name="connsiteY0" fmla="*/ 3392905 h 3392905"/>
              <a:gd name="connsiteX1" fmla="*/ 0 w 3068053"/>
              <a:gd name="connsiteY1" fmla="*/ 745958 h 3392905"/>
              <a:gd name="connsiteX2" fmla="*/ 3037973 w 3068053"/>
              <a:gd name="connsiteY2" fmla="*/ 0 h 3392905"/>
              <a:gd name="connsiteX3" fmla="*/ 3068053 w 3068053"/>
              <a:gd name="connsiteY3" fmla="*/ 2406316 h 3392905"/>
              <a:gd name="connsiteX4" fmla="*/ 1221206 w 3068053"/>
              <a:gd name="connsiteY4" fmla="*/ 3392905 h 3392905"/>
              <a:gd name="connsiteX0" fmla="*/ 0 w 1846847"/>
              <a:gd name="connsiteY0" fmla="*/ 3392905 h 3392905"/>
              <a:gd name="connsiteX1" fmla="*/ 6015 w 1846847"/>
              <a:gd name="connsiteY1" fmla="*/ 1130969 h 3392905"/>
              <a:gd name="connsiteX2" fmla="*/ 1816767 w 1846847"/>
              <a:gd name="connsiteY2" fmla="*/ 0 h 3392905"/>
              <a:gd name="connsiteX3" fmla="*/ 1846847 w 1846847"/>
              <a:gd name="connsiteY3" fmla="*/ 2406316 h 3392905"/>
              <a:gd name="connsiteX4" fmla="*/ 0 w 1846847"/>
              <a:gd name="connsiteY4" fmla="*/ 3392905 h 3392905"/>
              <a:gd name="connsiteX0" fmla="*/ 0 w 1846847"/>
              <a:gd name="connsiteY0" fmla="*/ 3392905 h 3392905"/>
              <a:gd name="connsiteX1" fmla="*/ 6015 w 1846847"/>
              <a:gd name="connsiteY1" fmla="*/ 1082843 h 3392905"/>
              <a:gd name="connsiteX2" fmla="*/ 1816767 w 1846847"/>
              <a:gd name="connsiteY2" fmla="*/ 0 h 3392905"/>
              <a:gd name="connsiteX3" fmla="*/ 1846847 w 1846847"/>
              <a:gd name="connsiteY3" fmla="*/ 2406316 h 3392905"/>
              <a:gd name="connsiteX4" fmla="*/ 0 w 1846847"/>
              <a:gd name="connsiteY4" fmla="*/ 3392905 h 3392905"/>
              <a:gd name="connsiteX0" fmla="*/ 0 w 1846847"/>
              <a:gd name="connsiteY0" fmla="*/ 3392905 h 3392905"/>
              <a:gd name="connsiteX1" fmla="*/ 6015 w 1846847"/>
              <a:gd name="connsiteY1" fmla="*/ 1082843 h 3392905"/>
              <a:gd name="connsiteX2" fmla="*/ 1816767 w 1846847"/>
              <a:gd name="connsiteY2" fmla="*/ 0 h 3392905"/>
              <a:gd name="connsiteX3" fmla="*/ 1846847 w 1846847"/>
              <a:gd name="connsiteY3" fmla="*/ 2406316 h 3392905"/>
              <a:gd name="connsiteX4" fmla="*/ 0 w 1846847"/>
              <a:gd name="connsiteY4" fmla="*/ 3392905 h 3392905"/>
              <a:gd name="connsiteX0" fmla="*/ 15649 w 1840832"/>
              <a:gd name="connsiteY0" fmla="*/ 3459650 h 3459650"/>
              <a:gd name="connsiteX1" fmla="*/ 0 w 1840832"/>
              <a:gd name="connsiteY1" fmla="*/ 1082843 h 3459650"/>
              <a:gd name="connsiteX2" fmla="*/ 1810752 w 1840832"/>
              <a:gd name="connsiteY2" fmla="*/ 0 h 3459650"/>
              <a:gd name="connsiteX3" fmla="*/ 1840832 w 1840832"/>
              <a:gd name="connsiteY3" fmla="*/ 2406316 h 3459650"/>
              <a:gd name="connsiteX4" fmla="*/ 15649 w 1840832"/>
              <a:gd name="connsiteY4" fmla="*/ 3459650 h 3459650"/>
              <a:gd name="connsiteX0" fmla="*/ 27494 w 1840832"/>
              <a:gd name="connsiteY0" fmla="*/ 3437401 h 3437401"/>
              <a:gd name="connsiteX1" fmla="*/ 0 w 1840832"/>
              <a:gd name="connsiteY1" fmla="*/ 1082843 h 3437401"/>
              <a:gd name="connsiteX2" fmla="*/ 1810752 w 1840832"/>
              <a:gd name="connsiteY2" fmla="*/ 0 h 3437401"/>
              <a:gd name="connsiteX3" fmla="*/ 1840832 w 1840832"/>
              <a:gd name="connsiteY3" fmla="*/ 2406316 h 3437401"/>
              <a:gd name="connsiteX4" fmla="*/ 27494 w 1840832"/>
              <a:gd name="connsiteY4" fmla="*/ 3437401 h 3437401"/>
              <a:gd name="connsiteX0" fmla="*/ 3804 w 1840832"/>
              <a:gd name="connsiteY0" fmla="*/ 3437401 h 3437401"/>
              <a:gd name="connsiteX1" fmla="*/ 0 w 1840832"/>
              <a:gd name="connsiteY1" fmla="*/ 1082843 h 3437401"/>
              <a:gd name="connsiteX2" fmla="*/ 1810752 w 1840832"/>
              <a:gd name="connsiteY2" fmla="*/ 0 h 3437401"/>
              <a:gd name="connsiteX3" fmla="*/ 1840832 w 1840832"/>
              <a:gd name="connsiteY3" fmla="*/ 2406316 h 3437401"/>
              <a:gd name="connsiteX4" fmla="*/ 3804 w 1840832"/>
              <a:gd name="connsiteY4" fmla="*/ 3437401 h 3437401"/>
              <a:gd name="connsiteX0" fmla="*/ 3804 w 1840832"/>
              <a:gd name="connsiteY0" fmla="*/ 3470774 h 3470774"/>
              <a:gd name="connsiteX1" fmla="*/ 0 w 1840832"/>
              <a:gd name="connsiteY1" fmla="*/ 1116216 h 3470774"/>
              <a:gd name="connsiteX2" fmla="*/ 1810752 w 1840832"/>
              <a:gd name="connsiteY2" fmla="*/ 0 h 3470774"/>
              <a:gd name="connsiteX3" fmla="*/ 1840832 w 1840832"/>
              <a:gd name="connsiteY3" fmla="*/ 2439689 h 3470774"/>
              <a:gd name="connsiteX4" fmla="*/ 3804 w 1840832"/>
              <a:gd name="connsiteY4" fmla="*/ 3470774 h 3470774"/>
              <a:gd name="connsiteX0" fmla="*/ 0 w 1837028"/>
              <a:gd name="connsiteY0" fmla="*/ 3470774 h 3470774"/>
              <a:gd name="connsiteX1" fmla="*/ 8040 w 1837028"/>
              <a:gd name="connsiteY1" fmla="*/ 1082843 h 3470774"/>
              <a:gd name="connsiteX2" fmla="*/ 1806948 w 1837028"/>
              <a:gd name="connsiteY2" fmla="*/ 0 h 3470774"/>
              <a:gd name="connsiteX3" fmla="*/ 1837028 w 1837028"/>
              <a:gd name="connsiteY3" fmla="*/ 2439689 h 3470774"/>
              <a:gd name="connsiteX4" fmla="*/ 0 w 1837028"/>
              <a:gd name="connsiteY4" fmla="*/ 3470774 h 3470774"/>
              <a:gd name="connsiteX0" fmla="*/ 0 w 1866172"/>
              <a:gd name="connsiteY0" fmla="*/ 3404028 h 3404028"/>
              <a:gd name="connsiteX1" fmla="*/ 8040 w 1866172"/>
              <a:gd name="connsiteY1" fmla="*/ 1016097 h 3404028"/>
              <a:gd name="connsiteX2" fmla="*/ 1866172 w 1866172"/>
              <a:gd name="connsiteY2" fmla="*/ 0 h 3404028"/>
              <a:gd name="connsiteX3" fmla="*/ 1837028 w 1866172"/>
              <a:gd name="connsiteY3" fmla="*/ 2372943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37028 w 1866172"/>
              <a:gd name="connsiteY3" fmla="*/ 2372943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37028 w 1866172"/>
              <a:gd name="connsiteY3" fmla="*/ 2384067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60719 w 1866172"/>
              <a:gd name="connsiteY3" fmla="*/ 2384067 h 3404028"/>
              <a:gd name="connsiteX4" fmla="*/ 0 w 1866172"/>
              <a:gd name="connsiteY4" fmla="*/ 3404028 h 3404028"/>
              <a:gd name="connsiteX0" fmla="*/ 0 w 1866172"/>
              <a:gd name="connsiteY0" fmla="*/ 3404028 h 3404028"/>
              <a:gd name="connsiteX1" fmla="*/ 8040 w 1866172"/>
              <a:gd name="connsiteY1" fmla="*/ 993848 h 3404028"/>
              <a:gd name="connsiteX2" fmla="*/ 1866172 w 1866172"/>
              <a:gd name="connsiteY2" fmla="*/ 0 h 3404028"/>
              <a:gd name="connsiteX3" fmla="*/ 1860719 w 1866172"/>
              <a:gd name="connsiteY3" fmla="*/ 2384067 h 3404028"/>
              <a:gd name="connsiteX4" fmla="*/ 0 w 1866172"/>
              <a:gd name="connsiteY4" fmla="*/ 3404028 h 3404028"/>
              <a:gd name="connsiteX0" fmla="*/ 15650 w 1881822"/>
              <a:gd name="connsiteY0" fmla="*/ 3404028 h 3404028"/>
              <a:gd name="connsiteX1" fmla="*/ 0 w 1881822"/>
              <a:gd name="connsiteY1" fmla="*/ 1004973 h 3404028"/>
              <a:gd name="connsiteX2" fmla="*/ 1881822 w 1881822"/>
              <a:gd name="connsiteY2" fmla="*/ 0 h 3404028"/>
              <a:gd name="connsiteX3" fmla="*/ 1876369 w 1881822"/>
              <a:gd name="connsiteY3" fmla="*/ 2384067 h 3404028"/>
              <a:gd name="connsiteX4" fmla="*/ 15650 w 1881822"/>
              <a:gd name="connsiteY4" fmla="*/ 3404028 h 3404028"/>
              <a:gd name="connsiteX0" fmla="*/ 15650 w 1888435"/>
              <a:gd name="connsiteY0" fmla="*/ 3404028 h 3404028"/>
              <a:gd name="connsiteX1" fmla="*/ 0 w 1888435"/>
              <a:gd name="connsiteY1" fmla="*/ 1004973 h 3404028"/>
              <a:gd name="connsiteX2" fmla="*/ 1881822 w 1888435"/>
              <a:gd name="connsiteY2" fmla="*/ 0 h 3404028"/>
              <a:gd name="connsiteX3" fmla="*/ 1888214 w 1888435"/>
              <a:gd name="connsiteY3" fmla="*/ 2384067 h 3404028"/>
              <a:gd name="connsiteX4" fmla="*/ 15650 w 1888435"/>
              <a:gd name="connsiteY4" fmla="*/ 3404028 h 3404028"/>
              <a:gd name="connsiteX0" fmla="*/ 3806 w 1876591"/>
              <a:gd name="connsiteY0" fmla="*/ 3404028 h 3404028"/>
              <a:gd name="connsiteX1" fmla="*/ 0 w 1876591"/>
              <a:gd name="connsiteY1" fmla="*/ 1004973 h 3404028"/>
              <a:gd name="connsiteX2" fmla="*/ 1869978 w 1876591"/>
              <a:gd name="connsiteY2" fmla="*/ 0 h 3404028"/>
              <a:gd name="connsiteX3" fmla="*/ 1876370 w 1876591"/>
              <a:gd name="connsiteY3" fmla="*/ 2384067 h 3404028"/>
              <a:gd name="connsiteX4" fmla="*/ 3806 w 1876591"/>
              <a:gd name="connsiteY4" fmla="*/ 3404028 h 3404028"/>
              <a:gd name="connsiteX0" fmla="*/ 0 w 1872785"/>
              <a:gd name="connsiteY0" fmla="*/ 3404028 h 3404028"/>
              <a:gd name="connsiteX1" fmla="*/ 8039 w 1872785"/>
              <a:gd name="connsiteY1" fmla="*/ 1004973 h 3404028"/>
              <a:gd name="connsiteX2" fmla="*/ 1866172 w 1872785"/>
              <a:gd name="connsiteY2" fmla="*/ 0 h 3404028"/>
              <a:gd name="connsiteX3" fmla="*/ 1872564 w 1872785"/>
              <a:gd name="connsiteY3" fmla="*/ 2384067 h 3404028"/>
              <a:gd name="connsiteX4" fmla="*/ 0 w 1872785"/>
              <a:gd name="connsiteY4" fmla="*/ 3404028 h 3404028"/>
              <a:gd name="connsiteX0" fmla="*/ 0 w 1872947"/>
              <a:gd name="connsiteY0" fmla="*/ 3404028 h 3404028"/>
              <a:gd name="connsiteX1" fmla="*/ 8039 w 1872947"/>
              <a:gd name="connsiteY1" fmla="*/ 1004973 h 3404028"/>
              <a:gd name="connsiteX2" fmla="*/ 1870860 w 1872947"/>
              <a:gd name="connsiteY2" fmla="*/ 0 h 3404028"/>
              <a:gd name="connsiteX3" fmla="*/ 1872564 w 1872947"/>
              <a:gd name="connsiteY3" fmla="*/ 2384067 h 3404028"/>
              <a:gd name="connsiteX4" fmla="*/ 0 w 1872947"/>
              <a:gd name="connsiteY4" fmla="*/ 3404028 h 3404028"/>
              <a:gd name="connsiteX0" fmla="*/ 1338 w 1874285"/>
              <a:gd name="connsiteY0" fmla="*/ 3404028 h 3404028"/>
              <a:gd name="connsiteX1" fmla="*/ 0 w 1874285"/>
              <a:gd name="connsiteY1" fmla="*/ 1004973 h 3404028"/>
              <a:gd name="connsiteX2" fmla="*/ 1872198 w 1874285"/>
              <a:gd name="connsiteY2" fmla="*/ 0 h 3404028"/>
              <a:gd name="connsiteX3" fmla="*/ 1873902 w 1874285"/>
              <a:gd name="connsiteY3" fmla="*/ 2384067 h 3404028"/>
              <a:gd name="connsiteX4" fmla="*/ 1338 w 1874285"/>
              <a:gd name="connsiteY4" fmla="*/ 3404028 h 3404028"/>
              <a:gd name="connsiteX0" fmla="*/ 10715 w 1883662"/>
              <a:gd name="connsiteY0" fmla="*/ 3404028 h 3404028"/>
              <a:gd name="connsiteX1" fmla="*/ 0 w 1883662"/>
              <a:gd name="connsiteY1" fmla="*/ 1009377 h 3404028"/>
              <a:gd name="connsiteX2" fmla="*/ 1881575 w 1883662"/>
              <a:gd name="connsiteY2" fmla="*/ 0 h 3404028"/>
              <a:gd name="connsiteX3" fmla="*/ 1883279 w 1883662"/>
              <a:gd name="connsiteY3" fmla="*/ 2384067 h 3404028"/>
              <a:gd name="connsiteX4" fmla="*/ 10715 w 1883662"/>
              <a:gd name="connsiteY4" fmla="*/ 3404028 h 3404028"/>
              <a:gd name="connsiteX0" fmla="*/ 1338 w 1874285"/>
              <a:gd name="connsiteY0" fmla="*/ 3404028 h 3404028"/>
              <a:gd name="connsiteX1" fmla="*/ 0 w 1874285"/>
              <a:gd name="connsiteY1" fmla="*/ 1009377 h 3404028"/>
              <a:gd name="connsiteX2" fmla="*/ 1872198 w 1874285"/>
              <a:gd name="connsiteY2" fmla="*/ 0 h 3404028"/>
              <a:gd name="connsiteX3" fmla="*/ 1873902 w 1874285"/>
              <a:gd name="connsiteY3" fmla="*/ 2384067 h 3404028"/>
              <a:gd name="connsiteX4" fmla="*/ 1338 w 1874285"/>
              <a:gd name="connsiteY4" fmla="*/ 3404028 h 3404028"/>
              <a:gd name="connsiteX0" fmla="*/ 10715 w 1874285"/>
              <a:gd name="connsiteY0" fmla="*/ 3399625 h 3399625"/>
              <a:gd name="connsiteX1" fmla="*/ 0 w 1874285"/>
              <a:gd name="connsiteY1" fmla="*/ 1009377 h 3399625"/>
              <a:gd name="connsiteX2" fmla="*/ 1872198 w 1874285"/>
              <a:gd name="connsiteY2" fmla="*/ 0 h 3399625"/>
              <a:gd name="connsiteX3" fmla="*/ 1873902 w 1874285"/>
              <a:gd name="connsiteY3" fmla="*/ 2384067 h 3399625"/>
              <a:gd name="connsiteX4" fmla="*/ 10715 w 1874285"/>
              <a:gd name="connsiteY4" fmla="*/ 3399625 h 3399625"/>
              <a:gd name="connsiteX0" fmla="*/ 1338 w 1874285"/>
              <a:gd name="connsiteY0" fmla="*/ 3404029 h 3404029"/>
              <a:gd name="connsiteX1" fmla="*/ 0 w 1874285"/>
              <a:gd name="connsiteY1" fmla="*/ 1009377 h 3404029"/>
              <a:gd name="connsiteX2" fmla="*/ 1872198 w 1874285"/>
              <a:gd name="connsiteY2" fmla="*/ 0 h 3404029"/>
              <a:gd name="connsiteX3" fmla="*/ 1873902 w 1874285"/>
              <a:gd name="connsiteY3" fmla="*/ 2384067 h 3404029"/>
              <a:gd name="connsiteX4" fmla="*/ 1338 w 1874285"/>
              <a:gd name="connsiteY4" fmla="*/ 3404029 h 3404029"/>
              <a:gd name="connsiteX0" fmla="*/ 1338 w 1875229"/>
              <a:gd name="connsiteY0" fmla="*/ 3404029 h 3404029"/>
              <a:gd name="connsiteX1" fmla="*/ 0 w 1875229"/>
              <a:gd name="connsiteY1" fmla="*/ 1009377 h 3404029"/>
              <a:gd name="connsiteX2" fmla="*/ 1875229 w 1875229"/>
              <a:gd name="connsiteY2" fmla="*/ 0 h 3404029"/>
              <a:gd name="connsiteX3" fmla="*/ 1873902 w 1875229"/>
              <a:gd name="connsiteY3" fmla="*/ 2384067 h 3404029"/>
              <a:gd name="connsiteX4" fmla="*/ 1338 w 1875229"/>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 name="connsiteX0" fmla="*/ 36517 w 1910408"/>
              <a:gd name="connsiteY0" fmla="*/ 3404029 h 3404029"/>
              <a:gd name="connsiteX1" fmla="*/ 35179 w 1910408"/>
              <a:gd name="connsiteY1" fmla="*/ 1006530 h 3404029"/>
              <a:gd name="connsiteX2" fmla="*/ 1910408 w 1910408"/>
              <a:gd name="connsiteY2" fmla="*/ 0 h 3404029"/>
              <a:gd name="connsiteX3" fmla="*/ 1909081 w 1910408"/>
              <a:gd name="connsiteY3" fmla="*/ 2384067 h 3404029"/>
              <a:gd name="connsiteX4" fmla="*/ 36517 w 1910408"/>
              <a:gd name="connsiteY4" fmla="*/ 3404029 h 3404029"/>
              <a:gd name="connsiteX0" fmla="*/ 36517 w 1910408"/>
              <a:gd name="connsiteY0" fmla="*/ 3404029 h 3404029"/>
              <a:gd name="connsiteX1" fmla="*/ 35179 w 1910408"/>
              <a:gd name="connsiteY1" fmla="*/ 1006530 h 3404029"/>
              <a:gd name="connsiteX2" fmla="*/ 1910408 w 1910408"/>
              <a:gd name="connsiteY2" fmla="*/ 0 h 3404029"/>
              <a:gd name="connsiteX3" fmla="*/ 1909081 w 1910408"/>
              <a:gd name="connsiteY3" fmla="*/ 2384067 h 3404029"/>
              <a:gd name="connsiteX4" fmla="*/ 36517 w 1910408"/>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229" h="3404029">
                <a:moveTo>
                  <a:pt x="1338" y="3404029"/>
                </a:moveTo>
                <a:cubicBezTo>
                  <a:pt x="3343" y="2634008"/>
                  <a:pt x="6996" y="1722465"/>
                  <a:pt x="0" y="1006530"/>
                </a:cubicBezTo>
                <a:lnTo>
                  <a:pt x="1875229" y="0"/>
                </a:lnTo>
                <a:cubicBezTo>
                  <a:pt x="1873411" y="794689"/>
                  <a:pt x="1875720" y="1589378"/>
                  <a:pt x="1873902" y="2384067"/>
                </a:cubicBezTo>
                <a:lnTo>
                  <a:pt x="1338" y="3404029"/>
                </a:lnTo>
                <a:close/>
              </a:path>
            </a:pathLst>
          </a:custGeom>
          <a:gradFill rotWithShape="1">
            <a:gsLst>
              <a:gs pos="0">
                <a:srgbClr val="0099FF"/>
              </a:gs>
              <a:gs pos="50000">
                <a:srgbClr val="00C9FF"/>
              </a:gs>
              <a:gs pos="100000">
                <a:srgbClr val="00FFFF"/>
              </a:gs>
            </a:gsLst>
            <a:lin ang="0" scaled="1"/>
          </a:gra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
        <p:nvSpPr>
          <p:cNvPr id="10" name="AutoShape 4">
            <a:extLst>
              <a:ext uri="{FF2B5EF4-FFF2-40B4-BE49-F238E27FC236}">
                <a16:creationId xmlns:a16="http://schemas.microsoft.com/office/drawing/2014/main" xmlns="" id="{8A452C94-F932-4FA4-B966-A02152BA5F28}"/>
              </a:ext>
            </a:extLst>
          </p:cNvPr>
          <p:cNvSpPr>
            <a:spLocks noChangeAspect="1" noChangeArrowheads="1"/>
          </p:cNvSpPr>
          <p:nvPr/>
        </p:nvSpPr>
        <p:spPr bwMode="auto">
          <a:xfrm flipH="1">
            <a:off x="5554716" y="4114800"/>
            <a:ext cx="4737176" cy="2743200"/>
          </a:xfrm>
          <a:prstGeom prst="rtTriangle">
            <a:avLst/>
          </a:prstGeom>
          <a:solidFill>
            <a:srgbClr val="CCCCCD"/>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a:solidFill>
                <a:srgbClr val="000000"/>
              </a:solidFill>
              <a:ea typeface="MS PGothic" pitchFamily="34" charset="-128"/>
            </a:endParaRPr>
          </a:p>
        </p:txBody>
      </p:sp>
      <p:pic>
        <p:nvPicPr>
          <p:cNvPr id="3" name="Picture 2">
            <a:extLst>
              <a:ext uri="{FF2B5EF4-FFF2-40B4-BE49-F238E27FC236}">
                <a16:creationId xmlns:a16="http://schemas.microsoft.com/office/drawing/2014/main" xmlns="" id="{33FC13A8-E413-4F55-862A-C511CF8F1C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9444"/>
          <a:stretch/>
        </p:blipFill>
        <p:spPr>
          <a:xfrm>
            <a:off x="10291893" y="5303387"/>
            <a:ext cx="1896933" cy="1554615"/>
          </a:xfrm>
          <a:prstGeom prst="rect">
            <a:avLst/>
          </a:prstGeom>
        </p:spPr>
      </p:pic>
    </p:spTree>
    <p:extLst>
      <p:ext uri="{BB962C8B-B14F-4D97-AF65-F5344CB8AC3E}">
        <p14:creationId xmlns:p14="http://schemas.microsoft.com/office/powerpoint/2010/main" val="23723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1col-5D-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CB2C8C-BBC3-4CB4-A679-24462238F407}"/>
              </a:ext>
            </a:extLst>
          </p:cNvPr>
          <p:cNvSpPr>
            <a:spLocks noGrp="1"/>
          </p:cNvSpPr>
          <p:nvPr>
            <p:ph type="title" hasCustomPrompt="1"/>
          </p:nvPr>
        </p:nvSpPr>
        <p:spPr>
          <a:xfrm>
            <a:off x="457200" y="457200"/>
            <a:ext cx="11228832"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xmlns="" id="{ED0EAC1D-C901-4858-A756-4CE03BC3568E}"/>
              </a:ext>
            </a:extLst>
          </p:cNvPr>
          <p:cNvSpPr>
            <a:spLocks noGrp="1"/>
          </p:cNvSpPr>
          <p:nvPr>
            <p:ph type="body" sz="quarter" idx="10" hasCustomPrompt="1"/>
          </p:nvPr>
        </p:nvSpPr>
        <p:spPr>
          <a:xfrm>
            <a:off x="457200" y="932688"/>
            <a:ext cx="11228832" cy="365760"/>
          </a:xfrm>
        </p:spPr>
        <p:txBody>
          <a:bodyPr/>
          <a:lstStyle>
            <a:lvl1pPr marL="0" indent="0">
              <a:buNone/>
              <a:defRPr sz="2399">
                <a:solidFill>
                  <a:schemeClr val="accent1"/>
                </a:solidFill>
              </a:defRPr>
            </a:lvl1pPr>
          </a:lstStyle>
          <a:p>
            <a:pPr lvl="0"/>
            <a:r>
              <a:rPr lang="en-US" dirty="0"/>
              <a:t>Click to enter subhead</a:t>
            </a:r>
          </a:p>
        </p:txBody>
      </p:sp>
      <p:sp>
        <p:nvSpPr>
          <p:cNvPr id="7" name="AutoShape 2">
            <a:extLst>
              <a:ext uri="{FF2B5EF4-FFF2-40B4-BE49-F238E27FC236}">
                <a16:creationId xmlns:a16="http://schemas.microsoft.com/office/drawing/2014/main" xmlns="" id="{3CBA71D9-675A-4F40-94DA-6A30D93681D6}"/>
              </a:ext>
            </a:extLst>
          </p:cNvPr>
          <p:cNvSpPr>
            <a:spLocks noChangeAspect="1" noChangeArrowheads="1"/>
          </p:cNvSpPr>
          <p:nvPr/>
        </p:nvSpPr>
        <p:spPr bwMode="auto">
          <a:xfrm flipH="1">
            <a:off x="6094412" y="6340477"/>
            <a:ext cx="6097588" cy="517525"/>
          </a:xfrm>
          <a:prstGeom prst="rtTriangle">
            <a:avLst/>
          </a:prstGeom>
          <a:gradFill>
            <a:gsLst>
              <a:gs pos="0">
                <a:srgbClr val="00FFFF"/>
              </a:gs>
              <a:gs pos="50000">
                <a:srgbClr val="00C9FF"/>
              </a:gs>
              <a:gs pos="100000">
                <a:srgbClr val="0099FF"/>
              </a:gs>
            </a:gsLst>
            <a:lin ang="0" scaled="1"/>
          </a:gra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S PGothic" pitchFamily="34" charset="-128"/>
              <a:cs typeface="Arial" panose="020B0604020202020204" pitchFamily="34" charset="0"/>
            </a:endParaRPr>
          </a:p>
        </p:txBody>
      </p:sp>
      <p:sp>
        <p:nvSpPr>
          <p:cNvPr id="5" name="Text Placeholder 4">
            <a:extLst>
              <a:ext uri="{FF2B5EF4-FFF2-40B4-BE49-F238E27FC236}">
                <a16:creationId xmlns:a16="http://schemas.microsoft.com/office/drawing/2014/main" xmlns="" id="{84936000-FC78-4C5F-9205-2DC965F81096}"/>
              </a:ext>
            </a:extLst>
          </p:cNvPr>
          <p:cNvSpPr>
            <a:spLocks noGrp="1"/>
          </p:cNvSpPr>
          <p:nvPr>
            <p:ph type="body" sz="quarter" idx="11"/>
          </p:nvPr>
        </p:nvSpPr>
        <p:spPr>
          <a:xfrm>
            <a:off x="457318" y="1691640"/>
            <a:ext cx="11277489" cy="4050792"/>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xmlns="" id="{85BD440C-F635-460B-A9E6-825CE0A04EC5}"/>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827017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B1A3AE9-94A8-B449-BCFB-7F0FF71BD6FB}" type="datetimeFigureOut">
              <a:rPr lang="en-US" smtClean="0"/>
              <a:pPr/>
              <a:t>11/2/2021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F1054C-4610-2F42-AAE7-A9C8357AC1C6}" type="slidenum">
              <a:rPr lang="en-US" smtClean="0"/>
              <a:pPr/>
              <a:t>‹#›</a:t>
            </a:fld>
            <a:endParaRPr lang="en-US"/>
          </a:p>
        </p:txBody>
      </p:sp>
    </p:spTree>
    <p:extLst>
      <p:ext uri="{BB962C8B-B14F-4D97-AF65-F5344CB8AC3E}">
        <p14:creationId xmlns:p14="http://schemas.microsoft.com/office/powerpoint/2010/main" val="3671720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31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1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61FD817B-144E-4496-8C23-977C7BE2599C}"/>
              </a:ext>
            </a:extLst>
          </p:cNvPr>
          <p:cNvSpPr>
            <a:spLocks noGrp="1"/>
          </p:cNvSpPr>
          <p:nvPr>
            <p:ph type="pic" sz="quarter" idx="11"/>
          </p:nvPr>
        </p:nvSpPr>
        <p:spPr>
          <a:xfrm>
            <a:off x="6694079" y="0"/>
            <a:ext cx="5486400" cy="6858000"/>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4" y="1517904"/>
            <a:ext cx="4068827" cy="868680"/>
          </a:xfrm>
        </p:spPr>
        <p:txBody>
          <a:bodyPr/>
          <a:lstStyle>
            <a:lvl1pPr>
              <a:defRPr/>
            </a:lvl1pPr>
          </a:lstStyle>
          <a:p>
            <a:r>
              <a:rPr lang="en-US" dirty="0"/>
              <a:t>Click to enter presentation title</a:t>
            </a:r>
          </a:p>
        </p:txBody>
      </p:sp>
      <p:sp>
        <p:nvSpPr>
          <p:cNvPr id="5" name="TextBox 4">
            <a:extLst>
              <a:ext uri="{FF2B5EF4-FFF2-40B4-BE49-F238E27FC236}">
                <a16:creationId xmlns:a16="http://schemas.microsoft.com/office/drawing/2014/main" xmlns="" id="{0626840D-5953-45D6-A00B-7F5EB3E4D1DA}"/>
              </a:ext>
            </a:extLst>
          </p:cNvPr>
          <p:cNvSpPr txBox="1"/>
          <p:nvPr/>
        </p:nvSpPr>
        <p:spPr>
          <a:xfrm>
            <a:off x="6694078" y="1087017"/>
            <a:ext cx="5497922" cy="861774"/>
          </a:xfrm>
          <a:prstGeom prst="rect">
            <a:avLst/>
          </a:prstGeom>
        </p:spPr>
        <p:txBody>
          <a:bodyPr wrap="square" lIns="0" tIns="0" rIns="0" bIns="0" rtlCol="0">
            <a:spAutoFit/>
          </a:bodyPr>
          <a:lstStyle/>
          <a:p>
            <a:pPr marL="0" indent="0" algn="ctr">
              <a:spcBef>
                <a:spcPct val="0"/>
              </a:spcBef>
              <a:buNone/>
            </a:pPr>
            <a:r>
              <a:rPr lang="en-US" sz="2799" b="0" kern="1200" dirty="0">
                <a:solidFill>
                  <a:schemeClr val="accent6"/>
                </a:solidFill>
                <a:ea typeface="ＭＳ Ｐゴシック"/>
              </a:rPr>
              <a:t>IMAGE AREA</a:t>
            </a:r>
            <a:br>
              <a:rPr lang="en-US" sz="2799" b="0" kern="1200" dirty="0">
                <a:solidFill>
                  <a:schemeClr val="accent6"/>
                </a:solidFill>
                <a:ea typeface="ＭＳ Ｐゴシック"/>
              </a:rPr>
            </a:br>
            <a:r>
              <a:rPr lang="en-US" sz="2799" b="0" kern="1200" dirty="0">
                <a:solidFill>
                  <a:schemeClr val="accent6"/>
                </a:solidFill>
                <a:ea typeface="ＭＳ Ｐゴシック"/>
              </a:rPr>
              <a:t>7.5” h x 6” w</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sp>
        <p:nvSpPr>
          <p:cNvPr id="11" name="AutoShape 4">
            <a:extLst>
              <a:ext uri="{FF2B5EF4-FFF2-40B4-BE49-F238E27FC236}">
                <a16:creationId xmlns:a16="http://schemas.microsoft.com/office/drawing/2014/main" xmlns="" id="{C462858A-FCAA-4E18-A708-842561456E26}"/>
              </a:ext>
            </a:extLst>
          </p:cNvPr>
          <p:cNvSpPr>
            <a:spLocks noChangeAspect="1" noChangeArrowheads="1"/>
          </p:cNvSpPr>
          <p:nvPr/>
        </p:nvSpPr>
        <p:spPr bwMode="auto">
          <a:xfrm flipH="1">
            <a:off x="3850801" y="5212080"/>
            <a:ext cx="2842305" cy="164592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pic>
        <p:nvPicPr>
          <p:cNvPr id="13" name="Picture 12">
            <a:extLst>
              <a:ext uri="{FF2B5EF4-FFF2-40B4-BE49-F238E27FC236}">
                <a16:creationId xmlns:a16="http://schemas.microsoft.com/office/drawing/2014/main" xmlns="" id="{1A031F72-9475-4396-AAE5-D1103FE9DDB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00" y="562226"/>
            <a:ext cx="1603680" cy="517886"/>
          </a:xfrm>
          <a:prstGeom prst="rect">
            <a:avLst/>
          </a:prstGeom>
          <a:noFill/>
        </p:spPr>
      </p:pic>
    </p:spTree>
    <p:extLst>
      <p:ext uri="{BB962C8B-B14F-4D97-AF65-F5344CB8AC3E}">
        <p14:creationId xmlns:p14="http://schemas.microsoft.com/office/powerpoint/2010/main" val="3817054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Thank You">
    <p:spTree>
      <p:nvGrpSpPr>
        <p:cNvPr id="1" name=""/>
        <p:cNvGrpSpPr/>
        <p:nvPr/>
      </p:nvGrpSpPr>
      <p:grpSpPr>
        <a:xfrm>
          <a:off x="0" y="0"/>
          <a:ext cx="0" cy="0"/>
          <a:chOff x="0" y="0"/>
          <a:chExt cx="0" cy="0"/>
        </a:xfrm>
      </p:grpSpPr>
      <p:grpSp>
        <p:nvGrpSpPr>
          <p:cNvPr id="2" name="Group 13"/>
          <p:cNvGrpSpPr>
            <a:grpSpLocks noChangeAspect="1"/>
          </p:cNvGrpSpPr>
          <p:nvPr/>
        </p:nvGrpSpPr>
        <p:grpSpPr>
          <a:xfrm>
            <a:off x="3102556" y="301045"/>
            <a:ext cx="5963221" cy="6343781"/>
            <a:chOff x="609600" y="1030719"/>
            <a:chExt cx="2269331" cy="2529481"/>
          </a:xfrm>
          <a:solidFill>
            <a:srgbClr val="EDEDEE"/>
          </a:solidFill>
        </p:grpSpPr>
        <p:sp>
          <p:nvSpPr>
            <p:cNvPr id="27" name="Freeform 26"/>
            <p:cNvSpPr>
              <a:spLocks/>
            </p:cNvSpPr>
            <p:nvPr/>
          </p:nvSpPr>
          <p:spPr bwMode="auto">
            <a:xfrm>
              <a:off x="2113149" y="2152710"/>
              <a:ext cx="180106" cy="504295"/>
            </a:xfrm>
            <a:custGeom>
              <a:avLst/>
              <a:gdLst>
                <a:gd name="T0" fmla="*/ 135 w 135"/>
                <a:gd name="T1" fmla="*/ 134 h 378"/>
                <a:gd name="T2" fmla="*/ 0 w 135"/>
                <a:gd name="T3" fmla="*/ 0 h 378"/>
                <a:gd name="T4" fmla="*/ 0 w 135"/>
                <a:gd name="T5" fmla="*/ 378 h 378"/>
                <a:gd name="T6" fmla="*/ 135 w 135"/>
                <a:gd name="T7" fmla="*/ 378 h 378"/>
                <a:gd name="T8" fmla="*/ 135 w 135"/>
                <a:gd name="T9" fmla="*/ 134 h 378"/>
              </a:gdLst>
              <a:ahLst/>
              <a:cxnLst>
                <a:cxn ang="0">
                  <a:pos x="T0" y="T1"/>
                </a:cxn>
                <a:cxn ang="0">
                  <a:pos x="T2" y="T3"/>
                </a:cxn>
                <a:cxn ang="0">
                  <a:pos x="T4" y="T5"/>
                </a:cxn>
                <a:cxn ang="0">
                  <a:pos x="T6" y="T7"/>
                </a:cxn>
                <a:cxn ang="0">
                  <a:pos x="T8" y="T9"/>
                </a:cxn>
              </a:cxnLst>
              <a:rect l="0" t="0" r="r" b="b"/>
              <a:pathLst>
                <a:path w="135" h="378">
                  <a:moveTo>
                    <a:pt x="135" y="134"/>
                  </a:moveTo>
                  <a:lnTo>
                    <a:pt x="0" y="0"/>
                  </a:lnTo>
                  <a:lnTo>
                    <a:pt x="0" y="378"/>
                  </a:lnTo>
                  <a:lnTo>
                    <a:pt x="135" y="378"/>
                  </a:lnTo>
                  <a:lnTo>
                    <a:pt x="135" y="134"/>
                  </a:lnTo>
                  <a:close/>
                </a:path>
              </a:pathLst>
            </a:custGeom>
            <a:grpFill/>
            <a:ln>
              <a:noFill/>
            </a:ln>
          </p:spPr>
          <p:txBody>
            <a:bodyPr anchor="ctr"/>
            <a:lstStyle/>
            <a:p>
              <a:pPr algn="l" defTabSz="914201" rtl="0">
                <a:defRPr/>
              </a:pPr>
              <a:endParaRPr lang="en-US" sz="2400" dirty="0">
                <a:solidFill>
                  <a:prstClr val="black"/>
                </a:solidFill>
              </a:endParaRPr>
            </a:p>
          </p:txBody>
        </p:sp>
        <p:sp>
          <p:nvSpPr>
            <p:cNvPr id="35" name="Freeform 34"/>
            <p:cNvSpPr>
              <a:spLocks/>
            </p:cNvSpPr>
            <p:nvPr/>
          </p:nvSpPr>
          <p:spPr bwMode="auto">
            <a:xfrm>
              <a:off x="937792" y="1030719"/>
              <a:ext cx="1075297" cy="2025185"/>
            </a:xfrm>
            <a:custGeom>
              <a:avLst/>
              <a:gdLst>
                <a:gd name="T0" fmla="*/ 203 w 341"/>
                <a:gd name="T1" fmla="*/ 242 h 643"/>
                <a:gd name="T2" fmla="*/ 341 w 341"/>
                <a:gd name="T3" fmla="*/ 242 h 643"/>
                <a:gd name="T4" fmla="*/ 285 w 341"/>
                <a:gd name="T5" fmla="*/ 186 h 643"/>
                <a:gd name="T6" fmla="*/ 284 w 341"/>
                <a:gd name="T7" fmla="*/ 186 h 643"/>
                <a:gd name="T8" fmla="*/ 212 w 341"/>
                <a:gd name="T9" fmla="*/ 186 h 643"/>
                <a:gd name="T10" fmla="*/ 296 w 341"/>
                <a:gd name="T11" fmla="*/ 93 h 643"/>
                <a:gd name="T12" fmla="*/ 203 w 341"/>
                <a:gd name="T13" fmla="*/ 0 h 643"/>
                <a:gd name="T14" fmla="*/ 203 w 341"/>
                <a:gd name="T15" fmla="*/ 186 h 643"/>
                <a:gd name="T16" fmla="*/ 203 w 341"/>
                <a:gd name="T17" fmla="*/ 186 h 643"/>
                <a:gd name="T18" fmla="*/ 48 w 341"/>
                <a:gd name="T19" fmla="*/ 32 h 643"/>
                <a:gd name="T20" fmla="*/ 25 w 341"/>
                <a:gd name="T21" fmla="*/ 45 h 643"/>
                <a:gd name="T22" fmla="*/ 0 w 341"/>
                <a:gd name="T23" fmla="*/ 63 h 643"/>
                <a:gd name="T24" fmla="*/ 147 w 341"/>
                <a:gd name="T25" fmla="*/ 209 h 643"/>
                <a:gd name="T26" fmla="*/ 147 w 341"/>
                <a:gd name="T27" fmla="*/ 530 h 643"/>
                <a:gd name="T28" fmla="*/ 260 w 341"/>
                <a:gd name="T29" fmla="*/ 643 h 643"/>
                <a:gd name="T30" fmla="*/ 260 w 341"/>
                <a:gd name="T31" fmla="*/ 563 h 643"/>
                <a:gd name="T32" fmla="*/ 203 w 341"/>
                <a:gd name="T33" fmla="*/ 506 h 643"/>
                <a:gd name="T34" fmla="*/ 203 w 341"/>
                <a:gd name="T35" fmla="*/ 242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43">
                  <a:moveTo>
                    <a:pt x="203" y="242"/>
                  </a:moveTo>
                  <a:cubicBezTo>
                    <a:pt x="341" y="242"/>
                    <a:pt x="341" y="242"/>
                    <a:pt x="341" y="242"/>
                  </a:cubicBezTo>
                  <a:cubicBezTo>
                    <a:pt x="285" y="186"/>
                    <a:pt x="285" y="186"/>
                    <a:pt x="285" y="186"/>
                  </a:cubicBezTo>
                  <a:cubicBezTo>
                    <a:pt x="284" y="186"/>
                    <a:pt x="284" y="186"/>
                    <a:pt x="284" y="186"/>
                  </a:cubicBezTo>
                  <a:cubicBezTo>
                    <a:pt x="212" y="186"/>
                    <a:pt x="212" y="186"/>
                    <a:pt x="212" y="186"/>
                  </a:cubicBezTo>
                  <a:cubicBezTo>
                    <a:pt x="259" y="181"/>
                    <a:pt x="296" y="141"/>
                    <a:pt x="296" y="93"/>
                  </a:cubicBezTo>
                  <a:cubicBezTo>
                    <a:pt x="296" y="41"/>
                    <a:pt x="255" y="0"/>
                    <a:pt x="203" y="0"/>
                  </a:cubicBezTo>
                  <a:cubicBezTo>
                    <a:pt x="203" y="186"/>
                    <a:pt x="203" y="186"/>
                    <a:pt x="203" y="186"/>
                  </a:cubicBezTo>
                  <a:cubicBezTo>
                    <a:pt x="203" y="186"/>
                    <a:pt x="203" y="186"/>
                    <a:pt x="203" y="186"/>
                  </a:cubicBezTo>
                  <a:cubicBezTo>
                    <a:pt x="48" y="32"/>
                    <a:pt x="48" y="32"/>
                    <a:pt x="48" y="32"/>
                  </a:cubicBezTo>
                  <a:cubicBezTo>
                    <a:pt x="40" y="36"/>
                    <a:pt x="32" y="40"/>
                    <a:pt x="25" y="45"/>
                  </a:cubicBezTo>
                  <a:cubicBezTo>
                    <a:pt x="16" y="51"/>
                    <a:pt x="8" y="57"/>
                    <a:pt x="0" y="63"/>
                  </a:cubicBezTo>
                  <a:cubicBezTo>
                    <a:pt x="147" y="209"/>
                    <a:pt x="147" y="209"/>
                    <a:pt x="147" y="209"/>
                  </a:cubicBezTo>
                  <a:cubicBezTo>
                    <a:pt x="147" y="530"/>
                    <a:pt x="147" y="530"/>
                    <a:pt x="147" y="530"/>
                  </a:cubicBezTo>
                  <a:cubicBezTo>
                    <a:pt x="260" y="643"/>
                    <a:pt x="260" y="643"/>
                    <a:pt x="260" y="643"/>
                  </a:cubicBezTo>
                  <a:cubicBezTo>
                    <a:pt x="260" y="563"/>
                    <a:pt x="260" y="563"/>
                    <a:pt x="260" y="563"/>
                  </a:cubicBezTo>
                  <a:cubicBezTo>
                    <a:pt x="203" y="506"/>
                    <a:pt x="203" y="506"/>
                    <a:pt x="203" y="506"/>
                  </a:cubicBezTo>
                  <a:lnTo>
                    <a:pt x="203" y="242"/>
                  </a:lnTo>
                  <a:close/>
                </a:path>
              </a:pathLst>
            </a:custGeom>
            <a:grpFill/>
            <a:ln>
              <a:noFill/>
            </a:ln>
          </p:spPr>
          <p:txBody>
            <a:bodyPr anchor="ctr"/>
            <a:lstStyle/>
            <a:p>
              <a:pPr algn="l" defTabSz="914201" rtl="0">
                <a:defRPr/>
              </a:pPr>
              <a:endParaRPr lang="en-US" sz="2400" dirty="0">
                <a:solidFill>
                  <a:prstClr val="black"/>
                </a:solidFill>
              </a:endParaRPr>
            </a:p>
          </p:txBody>
        </p:sp>
        <p:sp>
          <p:nvSpPr>
            <p:cNvPr id="48" name="Freeform 47"/>
            <p:cNvSpPr>
              <a:spLocks/>
            </p:cNvSpPr>
            <p:nvPr/>
          </p:nvSpPr>
          <p:spPr bwMode="auto">
            <a:xfrm>
              <a:off x="1756939" y="1796500"/>
              <a:ext cx="177438" cy="860505"/>
            </a:xfrm>
            <a:custGeom>
              <a:avLst/>
              <a:gdLst>
                <a:gd name="T0" fmla="*/ 0 w 133"/>
                <a:gd name="T1" fmla="*/ 0 h 645"/>
                <a:gd name="T2" fmla="*/ 0 w 133"/>
                <a:gd name="T3" fmla="*/ 645 h 645"/>
                <a:gd name="T4" fmla="*/ 133 w 133"/>
                <a:gd name="T5" fmla="*/ 645 h 645"/>
                <a:gd name="T6" fmla="*/ 133 w 133"/>
                <a:gd name="T7" fmla="*/ 132 h 645"/>
                <a:gd name="T8" fmla="*/ 0 w 133"/>
                <a:gd name="T9" fmla="*/ 0 h 645"/>
              </a:gdLst>
              <a:ahLst/>
              <a:cxnLst>
                <a:cxn ang="0">
                  <a:pos x="T0" y="T1"/>
                </a:cxn>
                <a:cxn ang="0">
                  <a:pos x="T2" y="T3"/>
                </a:cxn>
                <a:cxn ang="0">
                  <a:pos x="T4" y="T5"/>
                </a:cxn>
                <a:cxn ang="0">
                  <a:pos x="T6" y="T7"/>
                </a:cxn>
                <a:cxn ang="0">
                  <a:pos x="T8" y="T9"/>
                </a:cxn>
              </a:cxnLst>
              <a:rect l="0" t="0" r="r" b="b"/>
              <a:pathLst>
                <a:path w="133" h="645">
                  <a:moveTo>
                    <a:pt x="0" y="0"/>
                  </a:moveTo>
                  <a:lnTo>
                    <a:pt x="0" y="645"/>
                  </a:lnTo>
                  <a:lnTo>
                    <a:pt x="133" y="645"/>
                  </a:lnTo>
                  <a:lnTo>
                    <a:pt x="133" y="132"/>
                  </a:lnTo>
                  <a:lnTo>
                    <a:pt x="0" y="0"/>
                  </a:lnTo>
                  <a:close/>
                </a:path>
              </a:pathLst>
            </a:custGeom>
            <a:grpFill/>
            <a:ln>
              <a:noFill/>
            </a:ln>
          </p:spPr>
          <p:txBody>
            <a:bodyPr anchor="ctr"/>
            <a:lstStyle/>
            <a:p>
              <a:pPr algn="l" defTabSz="914201" rtl="0">
                <a:defRPr/>
              </a:pPr>
              <a:endParaRPr lang="en-US" sz="2400" dirty="0">
                <a:solidFill>
                  <a:prstClr val="black"/>
                </a:solidFill>
              </a:endParaRPr>
            </a:p>
          </p:txBody>
        </p:sp>
        <p:sp>
          <p:nvSpPr>
            <p:cNvPr id="49" name="Freeform 48"/>
            <p:cNvSpPr>
              <a:spLocks/>
            </p:cNvSpPr>
            <p:nvPr/>
          </p:nvSpPr>
          <p:spPr bwMode="auto">
            <a:xfrm>
              <a:off x="1934377" y="1972604"/>
              <a:ext cx="434922" cy="180106"/>
            </a:xfrm>
            <a:custGeom>
              <a:avLst/>
              <a:gdLst>
                <a:gd name="T0" fmla="*/ 326 w 326"/>
                <a:gd name="T1" fmla="*/ 135 h 135"/>
                <a:gd name="T2" fmla="*/ 191 w 326"/>
                <a:gd name="T3" fmla="*/ 0 h 135"/>
                <a:gd name="T4" fmla="*/ 0 w 326"/>
                <a:gd name="T5" fmla="*/ 0 h 135"/>
                <a:gd name="T6" fmla="*/ 134 w 326"/>
                <a:gd name="T7" fmla="*/ 135 h 135"/>
                <a:gd name="T8" fmla="*/ 326 w 326"/>
                <a:gd name="T9" fmla="*/ 135 h 135"/>
              </a:gdLst>
              <a:ahLst/>
              <a:cxnLst>
                <a:cxn ang="0">
                  <a:pos x="T0" y="T1"/>
                </a:cxn>
                <a:cxn ang="0">
                  <a:pos x="T2" y="T3"/>
                </a:cxn>
                <a:cxn ang="0">
                  <a:pos x="T4" y="T5"/>
                </a:cxn>
                <a:cxn ang="0">
                  <a:pos x="T6" y="T7"/>
                </a:cxn>
                <a:cxn ang="0">
                  <a:pos x="T8" y="T9"/>
                </a:cxn>
              </a:cxnLst>
              <a:rect l="0" t="0" r="r" b="b"/>
              <a:pathLst>
                <a:path w="326" h="135">
                  <a:moveTo>
                    <a:pt x="326" y="135"/>
                  </a:moveTo>
                  <a:lnTo>
                    <a:pt x="191" y="0"/>
                  </a:lnTo>
                  <a:lnTo>
                    <a:pt x="0" y="0"/>
                  </a:lnTo>
                  <a:lnTo>
                    <a:pt x="134" y="135"/>
                  </a:lnTo>
                  <a:lnTo>
                    <a:pt x="326" y="135"/>
                  </a:lnTo>
                  <a:close/>
                </a:path>
              </a:pathLst>
            </a:custGeom>
            <a:grpFill/>
            <a:ln>
              <a:noFill/>
            </a:ln>
          </p:spPr>
          <p:txBody>
            <a:bodyPr anchor="ctr"/>
            <a:lstStyle/>
            <a:p>
              <a:pPr algn="l" defTabSz="914201" rtl="0">
                <a:defRPr/>
              </a:pPr>
              <a:endParaRPr lang="en-US" sz="2400" dirty="0">
                <a:solidFill>
                  <a:prstClr val="black"/>
                </a:solidFill>
              </a:endParaRPr>
            </a:p>
          </p:txBody>
        </p:sp>
        <p:sp>
          <p:nvSpPr>
            <p:cNvPr id="50" name="Freeform 49"/>
            <p:cNvSpPr>
              <a:spLocks/>
            </p:cNvSpPr>
            <p:nvPr/>
          </p:nvSpPr>
          <p:spPr bwMode="auto">
            <a:xfrm>
              <a:off x="609600" y="1354908"/>
              <a:ext cx="612359" cy="1178024"/>
            </a:xfrm>
            <a:custGeom>
              <a:avLst/>
              <a:gdLst>
                <a:gd name="T0" fmla="*/ 194 w 194"/>
                <a:gd name="T1" fmla="*/ 374 h 374"/>
                <a:gd name="T2" fmla="*/ 194 w 194"/>
                <a:gd name="T3" fmla="*/ 370 h 374"/>
                <a:gd name="T4" fmla="*/ 194 w 194"/>
                <a:gd name="T5" fmla="*/ 370 h 374"/>
                <a:gd name="T6" fmla="*/ 194 w 194"/>
                <a:gd name="T7" fmla="*/ 130 h 374"/>
                <a:gd name="T8" fmla="*/ 64 w 194"/>
                <a:gd name="T9" fmla="*/ 0 h 374"/>
                <a:gd name="T10" fmla="*/ 32 w 194"/>
                <a:gd name="T11" fmla="*/ 48 h 374"/>
                <a:gd name="T12" fmla="*/ 138 w 194"/>
                <a:gd name="T13" fmla="*/ 154 h 374"/>
                <a:gd name="T14" fmla="*/ 138 w 194"/>
                <a:gd name="T15" fmla="*/ 234 h 374"/>
                <a:gd name="T16" fmla="*/ 138 w 194"/>
                <a:gd name="T17" fmla="*/ 234 h 374"/>
                <a:gd name="T18" fmla="*/ 10 w 194"/>
                <a:gd name="T19" fmla="*/ 106 h 374"/>
                <a:gd name="T20" fmla="*/ 0 w 194"/>
                <a:gd name="T21" fmla="*/ 176 h 374"/>
                <a:gd name="T22" fmla="*/ 194 w 194"/>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74">
                  <a:moveTo>
                    <a:pt x="194" y="374"/>
                  </a:moveTo>
                  <a:cubicBezTo>
                    <a:pt x="194" y="370"/>
                    <a:pt x="194" y="370"/>
                    <a:pt x="194" y="370"/>
                  </a:cubicBezTo>
                  <a:cubicBezTo>
                    <a:pt x="194" y="370"/>
                    <a:pt x="194" y="370"/>
                    <a:pt x="194" y="370"/>
                  </a:cubicBezTo>
                  <a:cubicBezTo>
                    <a:pt x="194" y="130"/>
                    <a:pt x="194" y="130"/>
                    <a:pt x="194" y="130"/>
                  </a:cubicBezTo>
                  <a:cubicBezTo>
                    <a:pt x="64" y="0"/>
                    <a:pt x="64" y="0"/>
                    <a:pt x="64" y="0"/>
                  </a:cubicBezTo>
                  <a:cubicBezTo>
                    <a:pt x="52" y="15"/>
                    <a:pt x="41" y="31"/>
                    <a:pt x="32" y="48"/>
                  </a:cubicBezTo>
                  <a:cubicBezTo>
                    <a:pt x="138" y="154"/>
                    <a:pt x="138" y="154"/>
                    <a:pt x="138" y="154"/>
                  </a:cubicBezTo>
                  <a:cubicBezTo>
                    <a:pt x="138" y="234"/>
                    <a:pt x="138" y="234"/>
                    <a:pt x="138" y="234"/>
                  </a:cubicBezTo>
                  <a:cubicBezTo>
                    <a:pt x="138" y="234"/>
                    <a:pt x="138" y="234"/>
                    <a:pt x="138" y="234"/>
                  </a:cubicBezTo>
                  <a:cubicBezTo>
                    <a:pt x="10" y="106"/>
                    <a:pt x="10" y="106"/>
                    <a:pt x="10" y="106"/>
                  </a:cubicBezTo>
                  <a:cubicBezTo>
                    <a:pt x="4" y="128"/>
                    <a:pt x="0" y="152"/>
                    <a:pt x="0" y="176"/>
                  </a:cubicBezTo>
                  <a:cubicBezTo>
                    <a:pt x="0" y="176"/>
                    <a:pt x="188" y="367"/>
                    <a:pt x="194" y="374"/>
                  </a:cubicBezTo>
                  <a:close/>
                </a:path>
              </a:pathLst>
            </a:custGeom>
            <a:grpFill/>
            <a:ln>
              <a:noFill/>
            </a:ln>
          </p:spPr>
          <p:txBody>
            <a:bodyPr anchor="ctr"/>
            <a:lstStyle/>
            <a:p>
              <a:pPr algn="l" defTabSz="914201" rtl="0">
                <a:defRPr/>
              </a:pPr>
              <a:endParaRPr lang="en-US" sz="2400" dirty="0">
                <a:solidFill>
                  <a:prstClr val="black"/>
                </a:solidFill>
              </a:endParaRPr>
            </a:p>
          </p:txBody>
        </p:sp>
        <p:sp>
          <p:nvSpPr>
            <p:cNvPr id="51" name="Freeform 50"/>
            <p:cNvSpPr>
              <a:spLocks/>
            </p:cNvSpPr>
            <p:nvPr/>
          </p:nvSpPr>
          <p:spPr bwMode="auto">
            <a:xfrm>
              <a:off x="613603" y="2164716"/>
              <a:ext cx="1143337" cy="1395484"/>
            </a:xfrm>
            <a:custGeom>
              <a:avLst/>
              <a:gdLst>
                <a:gd name="T0" fmla="*/ 0 w 857"/>
                <a:gd name="T1" fmla="*/ 0 h 1046"/>
                <a:gd name="T2" fmla="*/ 0 w 857"/>
                <a:gd name="T3" fmla="*/ 189 h 1046"/>
                <a:gd name="T4" fmla="*/ 857 w 857"/>
                <a:gd name="T5" fmla="*/ 1046 h 1046"/>
                <a:gd name="T6" fmla="*/ 857 w 857"/>
                <a:gd name="T7" fmla="*/ 857 h 1046"/>
                <a:gd name="T8" fmla="*/ 0 w 857"/>
                <a:gd name="T9" fmla="*/ 0 h 1046"/>
              </a:gdLst>
              <a:ahLst/>
              <a:cxnLst>
                <a:cxn ang="0">
                  <a:pos x="T0" y="T1"/>
                </a:cxn>
                <a:cxn ang="0">
                  <a:pos x="T2" y="T3"/>
                </a:cxn>
                <a:cxn ang="0">
                  <a:pos x="T4" y="T5"/>
                </a:cxn>
                <a:cxn ang="0">
                  <a:pos x="T6" y="T7"/>
                </a:cxn>
                <a:cxn ang="0">
                  <a:pos x="T8" y="T9"/>
                </a:cxn>
              </a:cxnLst>
              <a:rect l="0" t="0" r="r" b="b"/>
              <a:pathLst>
                <a:path w="857" h="1046">
                  <a:moveTo>
                    <a:pt x="0" y="0"/>
                  </a:moveTo>
                  <a:lnTo>
                    <a:pt x="0" y="189"/>
                  </a:lnTo>
                  <a:lnTo>
                    <a:pt x="857" y="1046"/>
                  </a:lnTo>
                  <a:lnTo>
                    <a:pt x="857" y="857"/>
                  </a:lnTo>
                  <a:lnTo>
                    <a:pt x="0" y="0"/>
                  </a:lnTo>
                  <a:close/>
                </a:path>
              </a:pathLst>
            </a:custGeom>
            <a:grpFill/>
            <a:ln>
              <a:noFill/>
            </a:ln>
          </p:spPr>
          <p:txBody>
            <a:bodyPr anchor="ctr"/>
            <a:lstStyle/>
            <a:p>
              <a:pPr algn="l" defTabSz="914201" rtl="0">
                <a:defRPr/>
              </a:pPr>
              <a:endParaRPr lang="en-US" sz="2400" dirty="0">
                <a:solidFill>
                  <a:prstClr val="black"/>
                </a:solidFill>
              </a:endParaRPr>
            </a:p>
          </p:txBody>
        </p:sp>
        <p:sp>
          <p:nvSpPr>
            <p:cNvPr id="52" name="Freeform 51"/>
            <p:cNvSpPr>
              <a:spLocks/>
            </p:cNvSpPr>
            <p:nvPr/>
          </p:nvSpPr>
          <p:spPr bwMode="auto">
            <a:xfrm>
              <a:off x="2293254" y="2432874"/>
              <a:ext cx="585677" cy="516303"/>
            </a:xfrm>
            <a:custGeom>
              <a:avLst/>
              <a:gdLst>
                <a:gd name="T0" fmla="*/ 113 w 186"/>
                <a:gd name="T1" fmla="*/ 0 h 164"/>
                <a:gd name="T2" fmla="*/ 56 w 186"/>
                <a:gd name="T3" fmla="*/ 0 h 164"/>
                <a:gd name="T4" fmla="*/ 56 w 186"/>
                <a:gd name="T5" fmla="*/ 71 h 164"/>
                <a:gd name="T6" fmla="*/ 0 w 186"/>
                <a:gd name="T7" fmla="*/ 71 h 164"/>
                <a:gd name="T8" fmla="*/ 93 w 186"/>
                <a:gd name="T9" fmla="*/ 164 h 164"/>
                <a:gd name="T10" fmla="*/ 186 w 186"/>
                <a:gd name="T11" fmla="*/ 71 h 164"/>
                <a:gd name="T12" fmla="*/ 113 w 186"/>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86" h="164">
                  <a:moveTo>
                    <a:pt x="113" y="0"/>
                  </a:moveTo>
                  <a:cubicBezTo>
                    <a:pt x="56" y="0"/>
                    <a:pt x="56" y="0"/>
                    <a:pt x="56" y="0"/>
                  </a:cubicBezTo>
                  <a:cubicBezTo>
                    <a:pt x="56" y="71"/>
                    <a:pt x="56" y="71"/>
                    <a:pt x="56" y="71"/>
                  </a:cubicBezTo>
                  <a:cubicBezTo>
                    <a:pt x="0" y="71"/>
                    <a:pt x="0" y="71"/>
                    <a:pt x="0" y="71"/>
                  </a:cubicBezTo>
                  <a:cubicBezTo>
                    <a:pt x="0" y="123"/>
                    <a:pt x="41" y="164"/>
                    <a:pt x="93" y="164"/>
                  </a:cubicBezTo>
                  <a:cubicBezTo>
                    <a:pt x="144" y="164"/>
                    <a:pt x="186" y="123"/>
                    <a:pt x="186" y="71"/>
                  </a:cubicBezTo>
                  <a:lnTo>
                    <a:pt x="113" y="0"/>
                  </a:lnTo>
                  <a:close/>
                </a:path>
              </a:pathLst>
            </a:custGeom>
            <a:grpFill/>
            <a:ln>
              <a:noFill/>
            </a:ln>
          </p:spPr>
          <p:txBody>
            <a:bodyPr anchor="ctr"/>
            <a:lstStyle/>
            <a:p>
              <a:pPr algn="l" defTabSz="914201" rtl="0">
                <a:defRPr/>
              </a:pPr>
              <a:endParaRPr lang="en-US" sz="2400" dirty="0">
                <a:solidFill>
                  <a:prstClr val="black"/>
                </a:solidFill>
              </a:endParaRPr>
            </a:p>
          </p:txBody>
        </p:sp>
      </p:grpSp>
      <p:grpSp>
        <p:nvGrpSpPr>
          <p:cNvPr id="3" name="Group 45"/>
          <p:cNvGrpSpPr/>
          <p:nvPr/>
        </p:nvGrpSpPr>
        <p:grpSpPr>
          <a:xfrm>
            <a:off x="852885" y="2627279"/>
            <a:ext cx="1007833" cy="1603281"/>
            <a:chOff x="612777" y="835024"/>
            <a:chExt cx="2700340" cy="4319589"/>
          </a:xfrm>
          <a:solidFill>
            <a:schemeClr val="tx1"/>
          </a:solidFill>
        </p:grpSpPr>
        <p:sp>
          <p:nvSpPr>
            <p:cNvPr id="36" name="Freeform 35"/>
            <p:cNvSpPr>
              <a:spLocks/>
            </p:cNvSpPr>
            <p:nvPr/>
          </p:nvSpPr>
          <p:spPr bwMode="auto">
            <a:xfrm>
              <a:off x="2401891" y="2170113"/>
              <a:ext cx="214312" cy="600074"/>
            </a:xfrm>
            <a:custGeom>
              <a:avLst/>
              <a:gdLst>
                <a:gd name="T0" fmla="*/ 135 w 135"/>
                <a:gd name="T1" fmla="*/ 134 h 378"/>
                <a:gd name="T2" fmla="*/ 0 w 135"/>
                <a:gd name="T3" fmla="*/ 0 h 378"/>
                <a:gd name="T4" fmla="*/ 0 w 135"/>
                <a:gd name="T5" fmla="*/ 378 h 378"/>
                <a:gd name="T6" fmla="*/ 135 w 135"/>
                <a:gd name="T7" fmla="*/ 378 h 378"/>
                <a:gd name="T8" fmla="*/ 135 w 135"/>
                <a:gd name="T9" fmla="*/ 134 h 378"/>
              </a:gdLst>
              <a:ahLst/>
              <a:cxnLst>
                <a:cxn ang="0">
                  <a:pos x="T0" y="T1"/>
                </a:cxn>
                <a:cxn ang="0">
                  <a:pos x="T2" y="T3"/>
                </a:cxn>
                <a:cxn ang="0">
                  <a:pos x="T4" y="T5"/>
                </a:cxn>
                <a:cxn ang="0">
                  <a:pos x="T6" y="T7"/>
                </a:cxn>
                <a:cxn ang="0">
                  <a:pos x="T8" y="T9"/>
                </a:cxn>
              </a:cxnLst>
              <a:rect l="0" t="0" r="r" b="b"/>
              <a:pathLst>
                <a:path w="135" h="378">
                  <a:moveTo>
                    <a:pt x="135" y="134"/>
                  </a:moveTo>
                  <a:lnTo>
                    <a:pt x="0" y="0"/>
                  </a:lnTo>
                  <a:lnTo>
                    <a:pt x="0" y="378"/>
                  </a:lnTo>
                  <a:lnTo>
                    <a:pt x="135" y="378"/>
                  </a:lnTo>
                  <a:lnTo>
                    <a:pt x="135" y="134"/>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37" name="Freeform 36"/>
            <p:cNvSpPr>
              <a:spLocks/>
            </p:cNvSpPr>
            <p:nvPr/>
          </p:nvSpPr>
          <p:spPr bwMode="auto">
            <a:xfrm>
              <a:off x="1003301" y="835024"/>
              <a:ext cx="1279526" cy="2409827"/>
            </a:xfrm>
            <a:custGeom>
              <a:avLst/>
              <a:gdLst>
                <a:gd name="T0" fmla="*/ 203 w 341"/>
                <a:gd name="T1" fmla="*/ 242 h 643"/>
                <a:gd name="T2" fmla="*/ 341 w 341"/>
                <a:gd name="T3" fmla="*/ 242 h 643"/>
                <a:gd name="T4" fmla="*/ 285 w 341"/>
                <a:gd name="T5" fmla="*/ 186 h 643"/>
                <a:gd name="T6" fmla="*/ 284 w 341"/>
                <a:gd name="T7" fmla="*/ 186 h 643"/>
                <a:gd name="T8" fmla="*/ 212 w 341"/>
                <a:gd name="T9" fmla="*/ 186 h 643"/>
                <a:gd name="T10" fmla="*/ 296 w 341"/>
                <a:gd name="T11" fmla="*/ 93 h 643"/>
                <a:gd name="T12" fmla="*/ 203 w 341"/>
                <a:gd name="T13" fmla="*/ 0 h 643"/>
                <a:gd name="T14" fmla="*/ 203 w 341"/>
                <a:gd name="T15" fmla="*/ 186 h 643"/>
                <a:gd name="T16" fmla="*/ 203 w 341"/>
                <a:gd name="T17" fmla="*/ 186 h 643"/>
                <a:gd name="T18" fmla="*/ 48 w 341"/>
                <a:gd name="T19" fmla="*/ 32 h 643"/>
                <a:gd name="T20" fmla="*/ 25 w 341"/>
                <a:gd name="T21" fmla="*/ 45 h 643"/>
                <a:gd name="T22" fmla="*/ 0 w 341"/>
                <a:gd name="T23" fmla="*/ 63 h 643"/>
                <a:gd name="T24" fmla="*/ 147 w 341"/>
                <a:gd name="T25" fmla="*/ 209 h 643"/>
                <a:gd name="T26" fmla="*/ 147 w 341"/>
                <a:gd name="T27" fmla="*/ 530 h 643"/>
                <a:gd name="T28" fmla="*/ 260 w 341"/>
                <a:gd name="T29" fmla="*/ 643 h 643"/>
                <a:gd name="T30" fmla="*/ 260 w 341"/>
                <a:gd name="T31" fmla="*/ 563 h 643"/>
                <a:gd name="T32" fmla="*/ 203 w 341"/>
                <a:gd name="T33" fmla="*/ 506 h 643"/>
                <a:gd name="T34" fmla="*/ 203 w 341"/>
                <a:gd name="T35" fmla="*/ 242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43">
                  <a:moveTo>
                    <a:pt x="203" y="242"/>
                  </a:moveTo>
                  <a:cubicBezTo>
                    <a:pt x="341" y="242"/>
                    <a:pt x="341" y="242"/>
                    <a:pt x="341" y="242"/>
                  </a:cubicBezTo>
                  <a:cubicBezTo>
                    <a:pt x="285" y="186"/>
                    <a:pt x="285" y="186"/>
                    <a:pt x="285" y="186"/>
                  </a:cubicBezTo>
                  <a:cubicBezTo>
                    <a:pt x="284" y="186"/>
                    <a:pt x="284" y="186"/>
                    <a:pt x="284" y="186"/>
                  </a:cubicBezTo>
                  <a:cubicBezTo>
                    <a:pt x="212" y="186"/>
                    <a:pt x="212" y="186"/>
                    <a:pt x="212" y="186"/>
                  </a:cubicBezTo>
                  <a:cubicBezTo>
                    <a:pt x="259" y="181"/>
                    <a:pt x="296" y="141"/>
                    <a:pt x="296" y="93"/>
                  </a:cubicBezTo>
                  <a:cubicBezTo>
                    <a:pt x="296" y="41"/>
                    <a:pt x="255" y="0"/>
                    <a:pt x="203" y="0"/>
                  </a:cubicBezTo>
                  <a:cubicBezTo>
                    <a:pt x="203" y="186"/>
                    <a:pt x="203" y="186"/>
                    <a:pt x="203" y="186"/>
                  </a:cubicBezTo>
                  <a:cubicBezTo>
                    <a:pt x="203" y="186"/>
                    <a:pt x="203" y="186"/>
                    <a:pt x="203" y="186"/>
                  </a:cubicBezTo>
                  <a:cubicBezTo>
                    <a:pt x="48" y="32"/>
                    <a:pt x="48" y="32"/>
                    <a:pt x="48" y="32"/>
                  </a:cubicBezTo>
                  <a:cubicBezTo>
                    <a:pt x="40" y="36"/>
                    <a:pt x="32" y="40"/>
                    <a:pt x="25" y="45"/>
                  </a:cubicBezTo>
                  <a:cubicBezTo>
                    <a:pt x="16" y="51"/>
                    <a:pt x="8" y="57"/>
                    <a:pt x="0" y="63"/>
                  </a:cubicBezTo>
                  <a:cubicBezTo>
                    <a:pt x="147" y="209"/>
                    <a:pt x="147" y="209"/>
                    <a:pt x="147" y="209"/>
                  </a:cubicBezTo>
                  <a:cubicBezTo>
                    <a:pt x="147" y="530"/>
                    <a:pt x="147" y="530"/>
                    <a:pt x="147" y="530"/>
                  </a:cubicBezTo>
                  <a:cubicBezTo>
                    <a:pt x="260" y="643"/>
                    <a:pt x="260" y="643"/>
                    <a:pt x="260" y="643"/>
                  </a:cubicBezTo>
                  <a:cubicBezTo>
                    <a:pt x="260" y="563"/>
                    <a:pt x="260" y="563"/>
                    <a:pt x="260" y="563"/>
                  </a:cubicBezTo>
                  <a:cubicBezTo>
                    <a:pt x="203" y="506"/>
                    <a:pt x="203" y="506"/>
                    <a:pt x="203" y="506"/>
                  </a:cubicBezTo>
                  <a:lnTo>
                    <a:pt x="203" y="242"/>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38" name="Freeform 37"/>
            <p:cNvSpPr>
              <a:spLocks/>
            </p:cNvSpPr>
            <p:nvPr/>
          </p:nvSpPr>
          <p:spPr bwMode="auto">
            <a:xfrm>
              <a:off x="1978028" y="1746248"/>
              <a:ext cx="211136" cy="1023939"/>
            </a:xfrm>
            <a:custGeom>
              <a:avLst/>
              <a:gdLst>
                <a:gd name="T0" fmla="*/ 0 w 133"/>
                <a:gd name="T1" fmla="*/ 0 h 645"/>
                <a:gd name="T2" fmla="*/ 0 w 133"/>
                <a:gd name="T3" fmla="*/ 645 h 645"/>
                <a:gd name="T4" fmla="*/ 133 w 133"/>
                <a:gd name="T5" fmla="*/ 645 h 645"/>
                <a:gd name="T6" fmla="*/ 133 w 133"/>
                <a:gd name="T7" fmla="*/ 132 h 645"/>
                <a:gd name="T8" fmla="*/ 0 w 133"/>
                <a:gd name="T9" fmla="*/ 0 h 645"/>
              </a:gdLst>
              <a:ahLst/>
              <a:cxnLst>
                <a:cxn ang="0">
                  <a:pos x="T0" y="T1"/>
                </a:cxn>
                <a:cxn ang="0">
                  <a:pos x="T2" y="T3"/>
                </a:cxn>
                <a:cxn ang="0">
                  <a:pos x="T4" y="T5"/>
                </a:cxn>
                <a:cxn ang="0">
                  <a:pos x="T6" y="T7"/>
                </a:cxn>
                <a:cxn ang="0">
                  <a:pos x="T8" y="T9"/>
                </a:cxn>
              </a:cxnLst>
              <a:rect l="0" t="0" r="r" b="b"/>
              <a:pathLst>
                <a:path w="133" h="645">
                  <a:moveTo>
                    <a:pt x="0" y="0"/>
                  </a:moveTo>
                  <a:lnTo>
                    <a:pt x="0" y="645"/>
                  </a:lnTo>
                  <a:lnTo>
                    <a:pt x="133" y="645"/>
                  </a:lnTo>
                  <a:lnTo>
                    <a:pt x="133" y="132"/>
                  </a:lnTo>
                  <a:lnTo>
                    <a:pt x="0" y="0"/>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39" name="Freeform 38"/>
            <p:cNvSpPr>
              <a:spLocks/>
            </p:cNvSpPr>
            <p:nvPr/>
          </p:nvSpPr>
          <p:spPr bwMode="auto">
            <a:xfrm>
              <a:off x="2189165" y="1955801"/>
              <a:ext cx="517526" cy="214312"/>
            </a:xfrm>
            <a:custGeom>
              <a:avLst/>
              <a:gdLst>
                <a:gd name="T0" fmla="*/ 326 w 326"/>
                <a:gd name="T1" fmla="*/ 135 h 135"/>
                <a:gd name="T2" fmla="*/ 191 w 326"/>
                <a:gd name="T3" fmla="*/ 0 h 135"/>
                <a:gd name="T4" fmla="*/ 0 w 326"/>
                <a:gd name="T5" fmla="*/ 0 h 135"/>
                <a:gd name="T6" fmla="*/ 134 w 326"/>
                <a:gd name="T7" fmla="*/ 135 h 135"/>
                <a:gd name="T8" fmla="*/ 326 w 326"/>
                <a:gd name="T9" fmla="*/ 135 h 135"/>
              </a:gdLst>
              <a:ahLst/>
              <a:cxnLst>
                <a:cxn ang="0">
                  <a:pos x="T0" y="T1"/>
                </a:cxn>
                <a:cxn ang="0">
                  <a:pos x="T2" y="T3"/>
                </a:cxn>
                <a:cxn ang="0">
                  <a:pos x="T4" y="T5"/>
                </a:cxn>
                <a:cxn ang="0">
                  <a:pos x="T6" y="T7"/>
                </a:cxn>
                <a:cxn ang="0">
                  <a:pos x="T8" y="T9"/>
                </a:cxn>
              </a:cxnLst>
              <a:rect l="0" t="0" r="r" b="b"/>
              <a:pathLst>
                <a:path w="326" h="135">
                  <a:moveTo>
                    <a:pt x="326" y="135"/>
                  </a:moveTo>
                  <a:lnTo>
                    <a:pt x="191" y="0"/>
                  </a:lnTo>
                  <a:lnTo>
                    <a:pt x="0" y="0"/>
                  </a:lnTo>
                  <a:lnTo>
                    <a:pt x="134" y="135"/>
                  </a:lnTo>
                  <a:lnTo>
                    <a:pt x="326" y="135"/>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0" name="Freeform 39"/>
            <p:cNvSpPr>
              <a:spLocks/>
            </p:cNvSpPr>
            <p:nvPr/>
          </p:nvSpPr>
          <p:spPr bwMode="auto">
            <a:xfrm>
              <a:off x="612777" y="1220786"/>
              <a:ext cx="728662" cy="1401762"/>
            </a:xfrm>
            <a:custGeom>
              <a:avLst/>
              <a:gdLst>
                <a:gd name="T0" fmla="*/ 194 w 194"/>
                <a:gd name="T1" fmla="*/ 374 h 374"/>
                <a:gd name="T2" fmla="*/ 194 w 194"/>
                <a:gd name="T3" fmla="*/ 370 h 374"/>
                <a:gd name="T4" fmla="*/ 194 w 194"/>
                <a:gd name="T5" fmla="*/ 370 h 374"/>
                <a:gd name="T6" fmla="*/ 194 w 194"/>
                <a:gd name="T7" fmla="*/ 130 h 374"/>
                <a:gd name="T8" fmla="*/ 64 w 194"/>
                <a:gd name="T9" fmla="*/ 0 h 374"/>
                <a:gd name="T10" fmla="*/ 32 w 194"/>
                <a:gd name="T11" fmla="*/ 48 h 374"/>
                <a:gd name="T12" fmla="*/ 138 w 194"/>
                <a:gd name="T13" fmla="*/ 154 h 374"/>
                <a:gd name="T14" fmla="*/ 138 w 194"/>
                <a:gd name="T15" fmla="*/ 234 h 374"/>
                <a:gd name="T16" fmla="*/ 138 w 194"/>
                <a:gd name="T17" fmla="*/ 234 h 374"/>
                <a:gd name="T18" fmla="*/ 10 w 194"/>
                <a:gd name="T19" fmla="*/ 106 h 374"/>
                <a:gd name="T20" fmla="*/ 0 w 194"/>
                <a:gd name="T21" fmla="*/ 176 h 374"/>
                <a:gd name="T22" fmla="*/ 194 w 194"/>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74">
                  <a:moveTo>
                    <a:pt x="194" y="374"/>
                  </a:moveTo>
                  <a:cubicBezTo>
                    <a:pt x="194" y="370"/>
                    <a:pt x="194" y="370"/>
                    <a:pt x="194" y="370"/>
                  </a:cubicBezTo>
                  <a:cubicBezTo>
                    <a:pt x="194" y="370"/>
                    <a:pt x="194" y="370"/>
                    <a:pt x="194" y="370"/>
                  </a:cubicBezTo>
                  <a:cubicBezTo>
                    <a:pt x="194" y="130"/>
                    <a:pt x="194" y="130"/>
                    <a:pt x="194" y="130"/>
                  </a:cubicBezTo>
                  <a:cubicBezTo>
                    <a:pt x="64" y="0"/>
                    <a:pt x="64" y="0"/>
                    <a:pt x="64" y="0"/>
                  </a:cubicBezTo>
                  <a:cubicBezTo>
                    <a:pt x="52" y="15"/>
                    <a:pt x="41" y="31"/>
                    <a:pt x="32" y="48"/>
                  </a:cubicBezTo>
                  <a:cubicBezTo>
                    <a:pt x="138" y="154"/>
                    <a:pt x="138" y="154"/>
                    <a:pt x="138" y="154"/>
                  </a:cubicBezTo>
                  <a:cubicBezTo>
                    <a:pt x="138" y="234"/>
                    <a:pt x="138" y="234"/>
                    <a:pt x="138" y="234"/>
                  </a:cubicBezTo>
                  <a:cubicBezTo>
                    <a:pt x="138" y="234"/>
                    <a:pt x="138" y="234"/>
                    <a:pt x="138" y="234"/>
                  </a:cubicBezTo>
                  <a:cubicBezTo>
                    <a:pt x="10" y="106"/>
                    <a:pt x="10" y="106"/>
                    <a:pt x="10" y="106"/>
                  </a:cubicBezTo>
                  <a:cubicBezTo>
                    <a:pt x="4" y="128"/>
                    <a:pt x="0" y="152"/>
                    <a:pt x="0" y="176"/>
                  </a:cubicBezTo>
                  <a:cubicBezTo>
                    <a:pt x="0" y="176"/>
                    <a:pt x="188" y="367"/>
                    <a:pt x="194" y="374"/>
                  </a:cubicBez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1" name="Freeform 40"/>
            <p:cNvSpPr>
              <a:spLocks/>
            </p:cNvSpPr>
            <p:nvPr/>
          </p:nvSpPr>
          <p:spPr bwMode="auto">
            <a:xfrm>
              <a:off x="617539" y="2184400"/>
              <a:ext cx="1360489" cy="1660525"/>
            </a:xfrm>
            <a:custGeom>
              <a:avLst/>
              <a:gdLst>
                <a:gd name="T0" fmla="*/ 0 w 857"/>
                <a:gd name="T1" fmla="*/ 0 h 1046"/>
                <a:gd name="T2" fmla="*/ 0 w 857"/>
                <a:gd name="T3" fmla="*/ 189 h 1046"/>
                <a:gd name="T4" fmla="*/ 857 w 857"/>
                <a:gd name="T5" fmla="*/ 1046 h 1046"/>
                <a:gd name="T6" fmla="*/ 857 w 857"/>
                <a:gd name="T7" fmla="*/ 857 h 1046"/>
                <a:gd name="T8" fmla="*/ 0 w 857"/>
                <a:gd name="T9" fmla="*/ 0 h 1046"/>
              </a:gdLst>
              <a:ahLst/>
              <a:cxnLst>
                <a:cxn ang="0">
                  <a:pos x="T0" y="T1"/>
                </a:cxn>
                <a:cxn ang="0">
                  <a:pos x="T2" y="T3"/>
                </a:cxn>
                <a:cxn ang="0">
                  <a:pos x="T4" y="T5"/>
                </a:cxn>
                <a:cxn ang="0">
                  <a:pos x="T6" y="T7"/>
                </a:cxn>
                <a:cxn ang="0">
                  <a:pos x="T8" y="T9"/>
                </a:cxn>
              </a:cxnLst>
              <a:rect l="0" t="0" r="r" b="b"/>
              <a:pathLst>
                <a:path w="857" h="1046">
                  <a:moveTo>
                    <a:pt x="0" y="0"/>
                  </a:moveTo>
                  <a:lnTo>
                    <a:pt x="0" y="189"/>
                  </a:lnTo>
                  <a:lnTo>
                    <a:pt x="857" y="1046"/>
                  </a:lnTo>
                  <a:lnTo>
                    <a:pt x="857" y="857"/>
                  </a:lnTo>
                  <a:lnTo>
                    <a:pt x="0" y="0"/>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2" name="Freeform 41"/>
            <p:cNvSpPr>
              <a:spLocks/>
            </p:cNvSpPr>
            <p:nvPr/>
          </p:nvSpPr>
          <p:spPr bwMode="auto">
            <a:xfrm>
              <a:off x="2616203" y="2503489"/>
              <a:ext cx="696914" cy="614364"/>
            </a:xfrm>
            <a:custGeom>
              <a:avLst/>
              <a:gdLst>
                <a:gd name="T0" fmla="*/ 113 w 186"/>
                <a:gd name="T1" fmla="*/ 0 h 164"/>
                <a:gd name="T2" fmla="*/ 56 w 186"/>
                <a:gd name="T3" fmla="*/ 0 h 164"/>
                <a:gd name="T4" fmla="*/ 56 w 186"/>
                <a:gd name="T5" fmla="*/ 71 h 164"/>
                <a:gd name="T6" fmla="*/ 0 w 186"/>
                <a:gd name="T7" fmla="*/ 71 h 164"/>
                <a:gd name="T8" fmla="*/ 93 w 186"/>
                <a:gd name="T9" fmla="*/ 164 h 164"/>
                <a:gd name="T10" fmla="*/ 186 w 186"/>
                <a:gd name="T11" fmla="*/ 71 h 164"/>
                <a:gd name="T12" fmla="*/ 113 w 186"/>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86" h="164">
                  <a:moveTo>
                    <a:pt x="113" y="0"/>
                  </a:moveTo>
                  <a:cubicBezTo>
                    <a:pt x="56" y="0"/>
                    <a:pt x="56" y="0"/>
                    <a:pt x="56" y="0"/>
                  </a:cubicBezTo>
                  <a:cubicBezTo>
                    <a:pt x="56" y="71"/>
                    <a:pt x="56" y="71"/>
                    <a:pt x="56" y="71"/>
                  </a:cubicBezTo>
                  <a:cubicBezTo>
                    <a:pt x="0" y="71"/>
                    <a:pt x="0" y="71"/>
                    <a:pt x="0" y="71"/>
                  </a:cubicBezTo>
                  <a:cubicBezTo>
                    <a:pt x="0" y="123"/>
                    <a:pt x="41" y="164"/>
                    <a:pt x="93" y="164"/>
                  </a:cubicBezTo>
                  <a:cubicBezTo>
                    <a:pt x="144" y="164"/>
                    <a:pt x="186" y="123"/>
                    <a:pt x="186" y="71"/>
                  </a:cubicBezTo>
                  <a:lnTo>
                    <a:pt x="113" y="0"/>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3" name="Freeform 42"/>
            <p:cNvSpPr>
              <a:spLocks/>
            </p:cNvSpPr>
            <p:nvPr/>
          </p:nvSpPr>
          <p:spPr bwMode="auto">
            <a:xfrm>
              <a:off x="617539" y="4494214"/>
              <a:ext cx="520702" cy="660399"/>
            </a:xfrm>
            <a:custGeom>
              <a:avLst/>
              <a:gdLst>
                <a:gd name="T0" fmla="*/ 312 w 328"/>
                <a:gd name="T1" fmla="*/ 333 h 416"/>
                <a:gd name="T2" fmla="*/ 267 w 328"/>
                <a:gd name="T3" fmla="*/ 416 h 416"/>
                <a:gd name="T4" fmla="*/ 0 w 328"/>
                <a:gd name="T5" fmla="*/ 416 h 416"/>
                <a:gd name="T6" fmla="*/ 172 w 328"/>
                <a:gd name="T7" fmla="*/ 83 h 416"/>
                <a:gd name="T8" fmla="*/ 19 w 328"/>
                <a:gd name="T9" fmla="*/ 83 h 416"/>
                <a:gd name="T10" fmla="*/ 61 w 328"/>
                <a:gd name="T11" fmla="*/ 0 h 416"/>
                <a:gd name="T12" fmla="*/ 328 w 328"/>
                <a:gd name="T13" fmla="*/ 0 h 416"/>
                <a:gd name="T14" fmla="*/ 156 w 328"/>
                <a:gd name="T15" fmla="*/ 333 h 416"/>
                <a:gd name="T16" fmla="*/ 312 w 328"/>
                <a:gd name="T17" fmla="*/ 33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416">
                  <a:moveTo>
                    <a:pt x="312" y="333"/>
                  </a:moveTo>
                  <a:lnTo>
                    <a:pt x="267" y="416"/>
                  </a:lnTo>
                  <a:lnTo>
                    <a:pt x="0" y="416"/>
                  </a:lnTo>
                  <a:lnTo>
                    <a:pt x="172" y="83"/>
                  </a:lnTo>
                  <a:lnTo>
                    <a:pt x="19" y="83"/>
                  </a:lnTo>
                  <a:lnTo>
                    <a:pt x="61" y="0"/>
                  </a:lnTo>
                  <a:lnTo>
                    <a:pt x="328" y="0"/>
                  </a:lnTo>
                  <a:lnTo>
                    <a:pt x="156" y="333"/>
                  </a:lnTo>
                  <a:lnTo>
                    <a:pt x="312" y="333"/>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4" name="Freeform 43"/>
            <p:cNvSpPr>
              <a:spLocks/>
            </p:cNvSpPr>
            <p:nvPr/>
          </p:nvSpPr>
          <p:spPr bwMode="auto">
            <a:xfrm>
              <a:off x="1190627" y="4494214"/>
              <a:ext cx="379414" cy="660399"/>
            </a:xfrm>
            <a:custGeom>
              <a:avLst/>
              <a:gdLst>
                <a:gd name="T0" fmla="*/ 102 w 239"/>
                <a:gd name="T1" fmla="*/ 168 h 416"/>
                <a:gd name="T2" fmla="*/ 239 w 239"/>
                <a:gd name="T3" fmla="*/ 168 h 416"/>
                <a:gd name="T4" fmla="*/ 239 w 239"/>
                <a:gd name="T5" fmla="*/ 248 h 416"/>
                <a:gd name="T6" fmla="*/ 102 w 239"/>
                <a:gd name="T7" fmla="*/ 248 h 416"/>
                <a:gd name="T8" fmla="*/ 102 w 239"/>
                <a:gd name="T9" fmla="*/ 333 h 416"/>
                <a:gd name="T10" fmla="*/ 239 w 239"/>
                <a:gd name="T11" fmla="*/ 333 h 416"/>
                <a:gd name="T12" fmla="*/ 239 w 239"/>
                <a:gd name="T13" fmla="*/ 416 h 416"/>
                <a:gd name="T14" fmla="*/ 0 w 239"/>
                <a:gd name="T15" fmla="*/ 416 h 416"/>
                <a:gd name="T16" fmla="*/ 0 w 239"/>
                <a:gd name="T17" fmla="*/ 0 h 416"/>
                <a:gd name="T18" fmla="*/ 239 w 239"/>
                <a:gd name="T19" fmla="*/ 0 h 416"/>
                <a:gd name="T20" fmla="*/ 239 w 239"/>
                <a:gd name="T21" fmla="*/ 83 h 416"/>
                <a:gd name="T22" fmla="*/ 102 w 239"/>
                <a:gd name="T23" fmla="*/ 83 h 416"/>
                <a:gd name="T24" fmla="*/ 102 w 239"/>
                <a:gd name="T25" fmla="*/ 16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416">
                  <a:moveTo>
                    <a:pt x="102" y="168"/>
                  </a:moveTo>
                  <a:lnTo>
                    <a:pt x="239" y="168"/>
                  </a:lnTo>
                  <a:lnTo>
                    <a:pt x="239" y="248"/>
                  </a:lnTo>
                  <a:lnTo>
                    <a:pt x="102" y="248"/>
                  </a:lnTo>
                  <a:lnTo>
                    <a:pt x="102" y="333"/>
                  </a:lnTo>
                  <a:lnTo>
                    <a:pt x="239" y="333"/>
                  </a:lnTo>
                  <a:lnTo>
                    <a:pt x="239" y="416"/>
                  </a:lnTo>
                  <a:lnTo>
                    <a:pt x="0" y="416"/>
                  </a:lnTo>
                  <a:lnTo>
                    <a:pt x="0" y="0"/>
                  </a:lnTo>
                  <a:lnTo>
                    <a:pt x="239" y="0"/>
                  </a:lnTo>
                  <a:lnTo>
                    <a:pt x="239" y="83"/>
                  </a:lnTo>
                  <a:lnTo>
                    <a:pt x="102" y="83"/>
                  </a:lnTo>
                  <a:lnTo>
                    <a:pt x="102" y="168"/>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5" name="Freeform 44"/>
            <p:cNvSpPr>
              <a:spLocks noEditPoints="1"/>
            </p:cNvSpPr>
            <p:nvPr/>
          </p:nvSpPr>
          <p:spPr bwMode="auto">
            <a:xfrm>
              <a:off x="1641476" y="4494214"/>
              <a:ext cx="471487" cy="660399"/>
            </a:xfrm>
            <a:custGeom>
              <a:avLst/>
              <a:gdLst>
                <a:gd name="T0" fmla="*/ 60 w 126"/>
                <a:gd name="T1" fmla="*/ 0 h 176"/>
                <a:gd name="T2" fmla="*/ 104 w 126"/>
                <a:gd name="T3" fmla="*/ 9 h 176"/>
                <a:gd name="T4" fmla="*/ 124 w 126"/>
                <a:gd name="T5" fmla="*/ 48 h 176"/>
                <a:gd name="T6" fmla="*/ 112 w 126"/>
                <a:gd name="T7" fmla="*/ 78 h 176"/>
                <a:gd name="T8" fmla="*/ 93 w 126"/>
                <a:gd name="T9" fmla="*/ 89 h 176"/>
                <a:gd name="T10" fmla="*/ 114 w 126"/>
                <a:gd name="T11" fmla="*/ 99 h 176"/>
                <a:gd name="T12" fmla="*/ 126 w 126"/>
                <a:gd name="T13" fmla="*/ 129 h 176"/>
                <a:gd name="T14" fmla="*/ 108 w 126"/>
                <a:gd name="T15" fmla="*/ 168 h 176"/>
                <a:gd name="T16" fmla="*/ 71 w 126"/>
                <a:gd name="T17" fmla="*/ 176 h 176"/>
                <a:gd name="T18" fmla="*/ 0 w 126"/>
                <a:gd name="T19" fmla="*/ 176 h 176"/>
                <a:gd name="T20" fmla="*/ 0 w 126"/>
                <a:gd name="T21" fmla="*/ 0 h 176"/>
                <a:gd name="T22" fmla="*/ 60 w 126"/>
                <a:gd name="T23" fmla="*/ 0 h 176"/>
                <a:gd name="T24" fmla="*/ 42 w 126"/>
                <a:gd name="T25" fmla="*/ 73 h 176"/>
                <a:gd name="T26" fmla="*/ 53 w 126"/>
                <a:gd name="T27" fmla="*/ 73 h 176"/>
                <a:gd name="T28" fmla="*/ 80 w 126"/>
                <a:gd name="T29" fmla="*/ 52 h 176"/>
                <a:gd name="T30" fmla="*/ 52 w 126"/>
                <a:gd name="T31" fmla="*/ 32 h 176"/>
                <a:gd name="T32" fmla="*/ 42 w 126"/>
                <a:gd name="T33" fmla="*/ 32 h 176"/>
                <a:gd name="T34" fmla="*/ 42 w 126"/>
                <a:gd name="T35" fmla="*/ 73 h 176"/>
                <a:gd name="T36" fmla="*/ 42 w 126"/>
                <a:gd name="T37" fmla="*/ 145 h 176"/>
                <a:gd name="T38" fmla="*/ 58 w 126"/>
                <a:gd name="T39" fmla="*/ 145 h 176"/>
                <a:gd name="T40" fmla="*/ 83 w 126"/>
                <a:gd name="T41" fmla="*/ 125 h 176"/>
                <a:gd name="T42" fmla="*/ 74 w 126"/>
                <a:gd name="T43" fmla="*/ 107 h 176"/>
                <a:gd name="T44" fmla="*/ 52 w 126"/>
                <a:gd name="T45" fmla="*/ 104 h 176"/>
                <a:gd name="T46" fmla="*/ 42 w 126"/>
                <a:gd name="T47" fmla="*/ 104 h 176"/>
                <a:gd name="T48" fmla="*/ 42 w 126"/>
                <a:gd name="T49"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76">
                  <a:moveTo>
                    <a:pt x="60" y="0"/>
                  </a:moveTo>
                  <a:cubicBezTo>
                    <a:pt x="82" y="0"/>
                    <a:pt x="95" y="3"/>
                    <a:pt x="104" y="9"/>
                  </a:cubicBezTo>
                  <a:cubicBezTo>
                    <a:pt x="116" y="16"/>
                    <a:pt x="124" y="31"/>
                    <a:pt x="124" y="48"/>
                  </a:cubicBezTo>
                  <a:cubicBezTo>
                    <a:pt x="124" y="60"/>
                    <a:pt x="120" y="71"/>
                    <a:pt x="112" y="78"/>
                  </a:cubicBezTo>
                  <a:cubicBezTo>
                    <a:pt x="107" y="84"/>
                    <a:pt x="103" y="86"/>
                    <a:pt x="93" y="89"/>
                  </a:cubicBezTo>
                  <a:cubicBezTo>
                    <a:pt x="104" y="91"/>
                    <a:pt x="109" y="93"/>
                    <a:pt x="114" y="99"/>
                  </a:cubicBezTo>
                  <a:cubicBezTo>
                    <a:pt x="122" y="106"/>
                    <a:pt x="126" y="116"/>
                    <a:pt x="126" y="129"/>
                  </a:cubicBezTo>
                  <a:cubicBezTo>
                    <a:pt x="126" y="145"/>
                    <a:pt x="120" y="160"/>
                    <a:pt x="108" y="168"/>
                  </a:cubicBezTo>
                  <a:cubicBezTo>
                    <a:pt x="100" y="173"/>
                    <a:pt x="89" y="176"/>
                    <a:pt x="71" y="176"/>
                  </a:cubicBezTo>
                  <a:cubicBezTo>
                    <a:pt x="0" y="176"/>
                    <a:pt x="0" y="176"/>
                    <a:pt x="0" y="176"/>
                  </a:cubicBezTo>
                  <a:cubicBezTo>
                    <a:pt x="0" y="0"/>
                    <a:pt x="0" y="0"/>
                    <a:pt x="0" y="0"/>
                  </a:cubicBezTo>
                  <a:lnTo>
                    <a:pt x="60" y="0"/>
                  </a:lnTo>
                  <a:close/>
                  <a:moveTo>
                    <a:pt x="42" y="73"/>
                  </a:moveTo>
                  <a:cubicBezTo>
                    <a:pt x="53" y="73"/>
                    <a:pt x="53" y="73"/>
                    <a:pt x="53" y="73"/>
                  </a:cubicBezTo>
                  <a:cubicBezTo>
                    <a:pt x="72" y="73"/>
                    <a:pt x="80" y="67"/>
                    <a:pt x="80" y="52"/>
                  </a:cubicBezTo>
                  <a:cubicBezTo>
                    <a:pt x="80" y="38"/>
                    <a:pt x="72" y="32"/>
                    <a:pt x="52" y="32"/>
                  </a:cubicBezTo>
                  <a:cubicBezTo>
                    <a:pt x="42" y="32"/>
                    <a:pt x="42" y="32"/>
                    <a:pt x="42" y="32"/>
                  </a:cubicBezTo>
                  <a:lnTo>
                    <a:pt x="42" y="73"/>
                  </a:lnTo>
                  <a:close/>
                  <a:moveTo>
                    <a:pt x="42" y="145"/>
                  </a:moveTo>
                  <a:cubicBezTo>
                    <a:pt x="58" y="145"/>
                    <a:pt x="58" y="145"/>
                    <a:pt x="58" y="145"/>
                  </a:cubicBezTo>
                  <a:cubicBezTo>
                    <a:pt x="76" y="145"/>
                    <a:pt x="83" y="139"/>
                    <a:pt x="83" y="125"/>
                  </a:cubicBezTo>
                  <a:cubicBezTo>
                    <a:pt x="83" y="117"/>
                    <a:pt x="80" y="111"/>
                    <a:pt x="74" y="107"/>
                  </a:cubicBezTo>
                  <a:cubicBezTo>
                    <a:pt x="69" y="104"/>
                    <a:pt x="65" y="104"/>
                    <a:pt x="52" y="104"/>
                  </a:cubicBezTo>
                  <a:cubicBezTo>
                    <a:pt x="42" y="104"/>
                    <a:pt x="42" y="104"/>
                    <a:pt x="42" y="104"/>
                  </a:cubicBezTo>
                  <a:lnTo>
                    <a:pt x="42" y="145"/>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6" name="Freeform 45"/>
            <p:cNvSpPr>
              <a:spLocks noEditPoints="1"/>
            </p:cNvSpPr>
            <p:nvPr/>
          </p:nvSpPr>
          <p:spPr bwMode="auto">
            <a:xfrm>
              <a:off x="2184402" y="4494210"/>
              <a:ext cx="495301" cy="660399"/>
            </a:xfrm>
            <a:custGeom>
              <a:avLst/>
              <a:gdLst>
                <a:gd name="T0" fmla="*/ 42 w 132"/>
                <a:gd name="T1" fmla="*/ 176 h 176"/>
                <a:gd name="T2" fmla="*/ 0 w 132"/>
                <a:gd name="T3" fmla="*/ 176 h 176"/>
                <a:gd name="T4" fmla="*/ 0 w 132"/>
                <a:gd name="T5" fmla="*/ 0 h 176"/>
                <a:gd name="T6" fmla="*/ 57 w 132"/>
                <a:gd name="T7" fmla="*/ 0 h 176"/>
                <a:gd name="T8" fmla="*/ 108 w 132"/>
                <a:gd name="T9" fmla="*/ 14 h 176"/>
                <a:gd name="T10" fmla="*/ 127 w 132"/>
                <a:gd name="T11" fmla="*/ 58 h 176"/>
                <a:gd name="T12" fmla="*/ 93 w 132"/>
                <a:gd name="T13" fmla="*/ 111 h 176"/>
                <a:gd name="T14" fmla="*/ 132 w 132"/>
                <a:gd name="T15" fmla="*/ 176 h 176"/>
                <a:gd name="T16" fmla="*/ 81 w 132"/>
                <a:gd name="T17" fmla="*/ 176 h 176"/>
                <a:gd name="T18" fmla="*/ 42 w 132"/>
                <a:gd name="T19" fmla="*/ 108 h 176"/>
                <a:gd name="T20" fmla="*/ 42 w 132"/>
                <a:gd name="T21" fmla="*/ 176 h 176"/>
                <a:gd name="T22" fmla="*/ 56 w 132"/>
                <a:gd name="T23" fmla="*/ 84 h 176"/>
                <a:gd name="T24" fmla="*/ 84 w 132"/>
                <a:gd name="T25" fmla="*/ 60 h 176"/>
                <a:gd name="T26" fmla="*/ 59 w 132"/>
                <a:gd name="T27" fmla="*/ 35 h 176"/>
                <a:gd name="T28" fmla="*/ 42 w 132"/>
                <a:gd name="T29" fmla="*/ 35 h 176"/>
                <a:gd name="T30" fmla="*/ 42 w 132"/>
                <a:gd name="T31" fmla="*/ 84 h 176"/>
                <a:gd name="T32" fmla="*/ 56 w 132"/>
                <a:gd name="T3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76">
                  <a:moveTo>
                    <a:pt x="42" y="176"/>
                  </a:moveTo>
                  <a:cubicBezTo>
                    <a:pt x="0" y="176"/>
                    <a:pt x="0" y="176"/>
                    <a:pt x="0" y="176"/>
                  </a:cubicBezTo>
                  <a:cubicBezTo>
                    <a:pt x="0" y="0"/>
                    <a:pt x="0" y="0"/>
                    <a:pt x="0" y="0"/>
                  </a:cubicBezTo>
                  <a:cubicBezTo>
                    <a:pt x="57" y="0"/>
                    <a:pt x="57" y="0"/>
                    <a:pt x="57" y="0"/>
                  </a:cubicBezTo>
                  <a:cubicBezTo>
                    <a:pt x="80" y="0"/>
                    <a:pt x="96" y="5"/>
                    <a:pt x="108" y="14"/>
                  </a:cubicBezTo>
                  <a:cubicBezTo>
                    <a:pt x="120" y="23"/>
                    <a:pt x="127" y="39"/>
                    <a:pt x="127" y="58"/>
                  </a:cubicBezTo>
                  <a:cubicBezTo>
                    <a:pt x="127" y="85"/>
                    <a:pt x="116" y="102"/>
                    <a:pt x="93" y="111"/>
                  </a:cubicBezTo>
                  <a:cubicBezTo>
                    <a:pt x="132" y="176"/>
                    <a:pt x="132" y="176"/>
                    <a:pt x="132" y="176"/>
                  </a:cubicBezTo>
                  <a:cubicBezTo>
                    <a:pt x="81" y="176"/>
                    <a:pt x="81" y="176"/>
                    <a:pt x="81" y="176"/>
                  </a:cubicBezTo>
                  <a:cubicBezTo>
                    <a:pt x="42" y="108"/>
                    <a:pt x="42" y="108"/>
                    <a:pt x="42" y="108"/>
                  </a:cubicBezTo>
                  <a:lnTo>
                    <a:pt x="42" y="176"/>
                  </a:lnTo>
                  <a:close/>
                  <a:moveTo>
                    <a:pt x="56" y="84"/>
                  </a:moveTo>
                  <a:cubicBezTo>
                    <a:pt x="73" y="84"/>
                    <a:pt x="84" y="75"/>
                    <a:pt x="84" y="60"/>
                  </a:cubicBezTo>
                  <a:cubicBezTo>
                    <a:pt x="84" y="45"/>
                    <a:pt x="74" y="35"/>
                    <a:pt x="59" y="35"/>
                  </a:cubicBezTo>
                  <a:cubicBezTo>
                    <a:pt x="42" y="35"/>
                    <a:pt x="42" y="35"/>
                    <a:pt x="42" y="35"/>
                  </a:cubicBezTo>
                  <a:cubicBezTo>
                    <a:pt x="42" y="84"/>
                    <a:pt x="42" y="84"/>
                    <a:pt x="42" y="84"/>
                  </a:cubicBezTo>
                  <a:lnTo>
                    <a:pt x="56" y="84"/>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7" name="Freeform 46"/>
            <p:cNvSpPr>
              <a:spLocks noEditPoints="1"/>
            </p:cNvSpPr>
            <p:nvPr/>
          </p:nvSpPr>
          <p:spPr bwMode="auto">
            <a:xfrm>
              <a:off x="2679700" y="4494214"/>
              <a:ext cx="633413" cy="660399"/>
            </a:xfrm>
            <a:custGeom>
              <a:avLst/>
              <a:gdLst>
                <a:gd name="T0" fmla="*/ 265 w 399"/>
                <a:gd name="T1" fmla="*/ 0 h 416"/>
                <a:gd name="T2" fmla="*/ 135 w 399"/>
                <a:gd name="T3" fmla="*/ 0 h 416"/>
                <a:gd name="T4" fmla="*/ 0 w 399"/>
                <a:gd name="T5" fmla="*/ 416 h 416"/>
                <a:gd name="T6" fmla="*/ 106 w 399"/>
                <a:gd name="T7" fmla="*/ 416 h 416"/>
                <a:gd name="T8" fmla="*/ 130 w 399"/>
                <a:gd name="T9" fmla="*/ 335 h 416"/>
                <a:gd name="T10" fmla="*/ 265 w 399"/>
                <a:gd name="T11" fmla="*/ 335 h 416"/>
                <a:gd name="T12" fmla="*/ 291 w 399"/>
                <a:gd name="T13" fmla="*/ 416 h 416"/>
                <a:gd name="T14" fmla="*/ 399 w 399"/>
                <a:gd name="T15" fmla="*/ 416 h 416"/>
                <a:gd name="T16" fmla="*/ 265 w 399"/>
                <a:gd name="T17" fmla="*/ 0 h 416"/>
                <a:gd name="T18" fmla="*/ 156 w 399"/>
                <a:gd name="T19" fmla="*/ 253 h 416"/>
                <a:gd name="T20" fmla="*/ 199 w 399"/>
                <a:gd name="T21" fmla="*/ 120 h 416"/>
                <a:gd name="T22" fmla="*/ 239 w 399"/>
                <a:gd name="T23" fmla="*/ 253 h 416"/>
                <a:gd name="T24" fmla="*/ 156 w 399"/>
                <a:gd name="T25" fmla="*/ 25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16">
                  <a:moveTo>
                    <a:pt x="265" y="0"/>
                  </a:moveTo>
                  <a:lnTo>
                    <a:pt x="135" y="0"/>
                  </a:lnTo>
                  <a:lnTo>
                    <a:pt x="0" y="416"/>
                  </a:lnTo>
                  <a:lnTo>
                    <a:pt x="106" y="416"/>
                  </a:lnTo>
                  <a:lnTo>
                    <a:pt x="130" y="335"/>
                  </a:lnTo>
                  <a:lnTo>
                    <a:pt x="265" y="335"/>
                  </a:lnTo>
                  <a:lnTo>
                    <a:pt x="291" y="416"/>
                  </a:lnTo>
                  <a:lnTo>
                    <a:pt x="399" y="416"/>
                  </a:lnTo>
                  <a:lnTo>
                    <a:pt x="265" y="0"/>
                  </a:lnTo>
                  <a:close/>
                  <a:moveTo>
                    <a:pt x="156" y="253"/>
                  </a:moveTo>
                  <a:lnTo>
                    <a:pt x="199" y="120"/>
                  </a:lnTo>
                  <a:lnTo>
                    <a:pt x="239" y="253"/>
                  </a:lnTo>
                  <a:lnTo>
                    <a:pt x="156" y="253"/>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grpSp>
      <p:sp>
        <p:nvSpPr>
          <p:cNvPr id="26" name="Rectangle 25"/>
          <p:cNvSpPr/>
          <p:nvPr/>
        </p:nvSpPr>
        <p:spPr>
          <a:xfrm>
            <a:off x="2368152" y="6215984"/>
            <a:ext cx="8112582" cy="461643"/>
          </a:xfrm>
          <a:prstGeom prst="rect">
            <a:avLst/>
          </a:prstGeom>
        </p:spPr>
        <p:txBody>
          <a:bodyPr wrap="square" lIns="121899" tIns="60949" rIns="121899" bIns="60949">
            <a:spAutoFit/>
          </a:bodyPr>
          <a:lstStyle/>
          <a:p>
            <a:r>
              <a:rPr lang="en-US" sz="1100" dirty="0">
                <a:latin typeface="+mn-lt"/>
              </a:rPr>
              <a:t>©2018 ZIH Corp and/or its affiliates. All rights reserved. ZEBRA and the stylized Zebra head are trademarks of ZIH Corp, registered in many jurisdictions worldwide. All other trademarks are the property of their respective owners.</a:t>
            </a:r>
            <a:endParaRPr lang="en-US" sz="1800" dirty="0">
              <a:latin typeface="+mn-lt"/>
            </a:endParaRPr>
          </a:p>
        </p:txBody>
      </p:sp>
      <p:sp>
        <p:nvSpPr>
          <p:cNvPr id="18" name="Rectangle 17"/>
          <p:cNvSpPr/>
          <p:nvPr/>
        </p:nvSpPr>
        <p:spPr>
          <a:xfrm>
            <a:off x="2497668" y="2754973"/>
            <a:ext cx="3647933" cy="553999"/>
          </a:xfrm>
          <a:prstGeom prst="rect">
            <a:avLst/>
          </a:prstGeom>
        </p:spPr>
        <p:txBody>
          <a:bodyPr wrap="none" lIns="0" tIns="60949" rIns="121899" bIns="60949">
            <a:noAutofit/>
          </a:bodyPr>
          <a:lstStyle/>
          <a:p>
            <a:pPr>
              <a:spcAft>
                <a:spcPts val="0"/>
              </a:spcAft>
            </a:pPr>
            <a:r>
              <a:rPr lang="en-US" sz="4800" b="1"/>
              <a:t>THANK YOU</a:t>
            </a:r>
          </a:p>
        </p:txBody>
      </p:sp>
    </p:spTree>
    <p:extLst>
      <p:ext uri="{BB962C8B-B14F-4D97-AF65-F5344CB8AC3E}">
        <p14:creationId xmlns:p14="http://schemas.microsoft.com/office/powerpoint/2010/main" val="218275124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31C31572-11E2-C642-899D-260A72B31B0E}" type="datetimeFigureOut">
              <a:rPr lang="en-US" smtClean="0"/>
              <a:pPr/>
              <a:t>11/2/2021</a:t>
            </a:fld>
            <a:endParaRPr lang="en-US"/>
          </a:p>
        </p:txBody>
      </p:sp>
      <p:sp>
        <p:nvSpPr>
          <p:cNvPr id="3" name="Footer Placeholder 2"/>
          <p:cNvSpPr>
            <a:spLocks noGrp="1"/>
          </p:cNvSpPr>
          <p:nvPr>
            <p:ph type="ftr" sz="quarter" idx="11"/>
          </p:nvPr>
        </p:nvSpPr>
        <p:spPr>
          <a:xfrm>
            <a:off x="4038601"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8CFEA4EA-570C-9744-AC49-9A68AD601314}" type="slidenum">
              <a:rPr lang="en-US" smtClean="0"/>
              <a:pPr/>
              <a:t>‹#›</a:t>
            </a:fld>
            <a:endParaRPr lang="en-US"/>
          </a:p>
        </p:txBody>
      </p:sp>
    </p:spTree>
    <p:extLst>
      <p:ext uri="{BB962C8B-B14F-4D97-AF65-F5344CB8AC3E}">
        <p14:creationId xmlns:p14="http://schemas.microsoft.com/office/powerpoint/2010/main" val="287888412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hank You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8C29FBE-3774-44C4-AB21-0CC9A614B4CF}"/>
              </a:ext>
            </a:extLst>
          </p:cNvPr>
          <p:cNvSpPr/>
          <p:nvPr userDrawn="1"/>
        </p:nvSpPr>
        <p:spPr>
          <a:xfrm>
            <a:off x="10809764" y="-7004"/>
            <a:ext cx="1389951" cy="6865004"/>
          </a:xfrm>
          <a:prstGeom prst="rect">
            <a:avLst/>
          </a:prstGeom>
          <a:gradFill rotWithShape="1">
            <a:gsLst>
              <a:gs pos="0">
                <a:srgbClr val="0099FF"/>
              </a:gs>
              <a:gs pos="48000">
                <a:srgbClr val="00C9FF"/>
              </a:gs>
              <a:gs pos="97345">
                <a:srgbClr val="0099FF"/>
              </a:gs>
              <a:gs pos="0">
                <a:srgbClr val="00FFFF"/>
              </a:gs>
            </a:gsLst>
            <a:lin ang="0" scaled="1"/>
          </a:gradFill>
          <a:ln w="9525" cap="flat" cmpd="sng" algn="ctr">
            <a:noFill/>
            <a:prstDash val="solid"/>
          </a:ln>
          <a:effectLst/>
        </p:spPr>
        <p:txBody>
          <a:bodyPr lIns="121867" tIns="0" rIns="121867" bIns="0" rtlCol="0" anchor="ctr"/>
          <a:lstStyle/>
          <a:p>
            <a:pPr marL="0" marR="0" lvl="0" indent="0" algn="ctr" defTabSz="914126" rtl="0"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pic>
        <p:nvPicPr>
          <p:cNvPr id="5" name="Picture 4">
            <a:extLst>
              <a:ext uri="{FF2B5EF4-FFF2-40B4-BE49-F238E27FC236}">
                <a16:creationId xmlns:a16="http://schemas.microsoft.com/office/drawing/2014/main" xmlns="" id="{5CD11E82-6336-4E41-91A8-CEAB5D68D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677" r="60155"/>
          <a:stretch/>
        </p:blipFill>
        <p:spPr>
          <a:xfrm>
            <a:off x="10808537" y="-7005"/>
            <a:ext cx="1394353" cy="1394687"/>
          </a:xfrm>
          <a:prstGeom prst="rect">
            <a:avLst/>
          </a:prstGeom>
        </p:spPr>
      </p:pic>
      <p:pic>
        <p:nvPicPr>
          <p:cNvPr id="6" name="Picture 5">
            <a:extLst>
              <a:ext uri="{FF2B5EF4-FFF2-40B4-BE49-F238E27FC236}">
                <a16:creationId xmlns:a16="http://schemas.microsoft.com/office/drawing/2014/main" xmlns="" id="{38252121-F1EA-4FA6-A57D-D963C898C49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227240" y="4745736"/>
            <a:ext cx="2180271" cy="704088"/>
          </a:xfrm>
          <a:prstGeom prst="rect">
            <a:avLst/>
          </a:prstGeom>
          <a:noFill/>
        </p:spPr>
      </p:pic>
      <p:sp>
        <p:nvSpPr>
          <p:cNvPr id="7" name="TextBox 6">
            <a:extLst>
              <a:ext uri="{FF2B5EF4-FFF2-40B4-BE49-F238E27FC236}">
                <a16:creationId xmlns:a16="http://schemas.microsoft.com/office/drawing/2014/main" xmlns="" id="{67678032-9684-4FD5-B793-F284D0B4055A}"/>
              </a:ext>
            </a:extLst>
          </p:cNvPr>
          <p:cNvSpPr txBox="1"/>
          <p:nvPr userDrawn="1"/>
        </p:nvSpPr>
        <p:spPr>
          <a:xfrm>
            <a:off x="1227240" y="1239532"/>
            <a:ext cx="5524397" cy="640080"/>
          </a:xfrm>
          <a:prstGeom prst="rect">
            <a:avLst/>
          </a:prstGeom>
          <a:noFill/>
          <a:ln>
            <a:noFill/>
          </a:ln>
        </p:spPr>
        <p:txBody>
          <a:bodyPr wrap="square" lIns="0" tIns="0" rIns="0" bIns="0" rtlCol="0">
            <a:noAutofit/>
          </a:bodyPr>
          <a:lstStyle/>
          <a:p>
            <a:pPr marL="0" marR="0" lvl="0" indent="0" algn="l" defTabSz="914126" rtl="0" eaLnBrk="1" fontAlgn="auto" latinLnBrk="0" hangingPunct="1">
              <a:lnSpc>
                <a:spcPct val="100000"/>
              </a:lnSpc>
              <a:spcBef>
                <a:spcPct val="0"/>
              </a:spcBef>
              <a:spcAft>
                <a:spcPts val="0"/>
              </a:spcAft>
              <a:buClrTx/>
              <a:buSzTx/>
              <a:buFontTx/>
              <a:buNone/>
              <a:tabLst/>
              <a:defRPr/>
            </a:pPr>
            <a:r>
              <a:rPr kumimoji="0" lang="en-US" sz="4999" b="0" i="0" u="none" strike="noStrike" kern="1200" cap="none" spc="0" normalizeH="0" baseline="0" noProof="0" dirty="0">
                <a:ln>
                  <a:noFill/>
                </a:ln>
                <a:solidFill>
                  <a:srgbClr val="000000"/>
                </a:solidFill>
                <a:effectLst/>
                <a:uLnTx/>
                <a:uFillTx/>
                <a:latin typeface="Arial" panose="020B0604020202020204"/>
                <a:ea typeface="ＭＳ Ｐゴシック"/>
                <a:cs typeface="+mn-cs"/>
              </a:rPr>
              <a:t>Thank You</a:t>
            </a:r>
          </a:p>
        </p:txBody>
      </p:sp>
      <p:sp>
        <p:nvSpPr>
          <p:cNvPr id="8" name="Rectangle 7">
            <a:extLst>
              <a:ext uri="{FF2B5EF4-FFF2-40B4-BE49-F238E27FC236}">
                <a16:creationId xmlns:a16="http://schemas.microsoft.com/office/drawing/2014/main" xmlns="" id="{C98ADAB1-2FB5-4111-A571-CEBA54292DF6}"/>
              </a:ext>
            </a:extLst>
          </p:cNvPr>
          <p:cNvSpPr/>
          <p:nvPr userDrawn="1"/>
        </p:nvSpPr>
        <p:spPr>
          <a:xfrm>
            <a:off x="1227241" y="6203839"/>
            <a:ext cx="8110469" cy="338527"/>
          </a:xfrm>
          <a:prstGeom prst="rect">
            <a:avLst/>
          </a:prstGeom>
        </p:spPr>
        <p:txBody>
          <a:bodyPr wrap="square" lIns="0" tIns="0" rIns="121867" bIns="60933">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ZEBRA and the stylized Zebra head are trademarks of ZIH Corp, registered in many jurisdictions worldwide. All other trademarks are the property of their respective owners. ©2019 ZIH Corp and/or its affiliates. All rights reserved.  07/31/2019</a:t>
            </a:r>
          </a:p>
        </p:txBody>
      </p:sp>
    </p:spTree>
    <p:extLst>
      <p:ext uri="{BB962C8B-B14F-4D97-AF65-F5344CB8AC3E}">
        <p14:creationId xmlns:p14="http://schemas.microsoft.com/office/powerpoint/2010/main" val="2037875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1 Black">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61FD817B-144E-4496-8C23-977C7BE2599C}"/>
              </a:ext>
            </a:extLst>
          </p:cNvPr>
          <p:cNvSpPr>
            <a:spLocks noGrp="1"/>
          </p:cNvSpPr>
          <p:nvPr>
            <p:ph type="pic" sz="quarter" idx="11"/>
          </p:nvPr>
        </p:nvSpPr>
        <p:spPr>
          <a:xfrm>
            <a:off x="6694079" y="0"/>
            <a:ext cx="5486400" cy="6858000"/>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4" y="1517904"/>
            <a:ext cx="4068827" cy="868680"/>
          </a:xfrm>
        </p:spPr>
        <p:txBody>
          <a:bodyPr/>
          <a:lstStyle>
            <a:lvl1pPr>
              <a:defRPr/>
            </a:lvl1pPr>
          </a:lstStyle>
          <a:p>
            <a:r>
              <a:rPr lang="en-US" dirty="0"/>
              <a:t>Click to enter presentation title</a:t>
            </a:r>
          </a:p>
        </p:txBody>
      </p:sp>
      <p:sp>
        <p:nvSpPr>
          <p:cNvPr id="5" name="TextBox 4">
            <a:extLst>
              <a:ext uri="{FF2B5EF4-FFF2-40B4-BE49-F238E27FC236}">
                <a16:creationId xmlns:a16="http://schemas.microsoft.com/office/drawing/2014/main" xmlns="" id="{0626840D-5953-45D6-A00B-7F5EB3E4D1DA}"/>
              </a:ext>
            </a:extLst>
          </p:cNvPr>
          <p:cNvSpPr txBox="1"/>
          <p:nvPr/>
        </p:nvSpPr>
        <p:spPr>
          <a:xfrm>
            <a:off x="6694078" y="1087017"/>
            <a:ext cx="5497922" cy="861774"/>
          </a:xfrm>
          <a:prstGeom prst="rect">
            <a:avLst/>
          </a:prstGeom>
        </p:spPr>
        <p:txBody>
          <a:bodyPr wrap="square" lIns="0" tIns="0" rIns="0" bIns="0" rtlCol="0">
            <a:spAutoFit/>
          </a:bodyPr>
          <a:lstStyle/>
          <a:p>
            <a:pPr marL="0" indent="0" algn="ctr">
              <a:spcBef>
                <a:spcPct val="0"/>
              </a:spcBef>
              <a:buNone/>
            </a:pPr>
            <a:r>
              <a:rPr lang="en-US" sz="2799" b="0" kern="1200" dirty="0">
                <a:solidFill>
                  <a:schemeClr val="accent6"/>
                </a:solidFill>
                <a:ea typeface="ＭＳ Ｐゴシック"/>
              </a:rPr>
              <a:t>IMAGE AREA</a:t>
            </a:r>
            <a:br>
              <a:rPr lang="en-US" sz="2799" b="0" kern="1200" dirty="0">
                <a:solidFill>
                  <a:schemeClr val="accent6"/>
                </a:solidFill>
                <a:ea typeface="ＭＳ Ｐゴシック"/>
              </a:rPr>
            </a:br>
            <a:r>
              <a:rPr lang="en-US" sz="2799" b="0" kern="1200" dirty="0">
                <a:solidFill>
                  <a:schemeClr val="accent6"/>
                </a:solidFill>
                <a:ea typeface="ＭＳ Ｐゴシック"/>
              </a:rPr>
              <a:t>7.5” h x 6” w</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10" name="Picture 9">
            <a:extLst>
              <a:ext uri="{FF2B5EF4-FFF2-40B4-BE49-F238E27FC236}">
                <a16:creationId xmlns:a16="http://schemas.microsoft.com/office/drawing/2014/main" xmlns="" id="{637FA213-4097-41EC-A6BA-A23FE7291C41}"/>
              </a:ext>
            </a:extLst>
          </p:cNvPr>
          <p:cNvPicPr>
            <a:picLocks noChangeAspect="1"/>
          </p:cNvPicPr>
          <p:nvPr/>
        </p:nvPicPr>
        <p:blipFill rotWithShape="1">
          <a:blip r:embed="rId2"/>
          <a:srcRect l="78432" r="-1" b="3144"/>
          <a:stretch/>
        </p:blipFill>
        <p:spPr>
          <a:xfrm>
            <a:off x="5014038" y="2458907"/>
            <a:ext cx="1688528" cy="4399095"/>
          </a:xfrm>
          <a:prstGeom prst="rect">
            <a:avLst/>
          </a:prstGeom>
        </p:spPr>
      </p:pic>
      <p:sp>
        <p:nvSpPr>
          <p:cNvPr id="11" name="AutoShape 4">
            <a:extLst>
              <a:ext uri="{FF2B5EF4-FFF2-40B4-BE49-F238E27FC236}">
                <a16:creationId xmlns:a16="http://schemas.microsoft.com/office/drawing/2014/main" xmlns="" id="{C462858A-FCAA-4E18-A708-842561456E26}"/>
              </a:ext>
            </a:extLst>
          </p:cNvPr>
          <p:cNvSpPr>
            <a:spLocks noChangeAspect="1" noChangeArrowheads="1"/>
          </p:cNvSpPr>
          <p:nvPr/>
        </p:nvSpPr>
        <p:spPr bwMode="auto">
          <a:xfrm flipH="1">
            <a:off x="3850801" y="5212080"/>
            <a:ext cx="2842305" cy="164592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pic>
        <p:nvPicPr>
          <p:cNvPr id="9" name="Picture 8">
            <a:extLst>
              <a:ext uri="{FF2B5EF4-FFF2-40B4-BE49-F238E27FC236}">
                <a16:creationId xmlns:a16="http://schemas.microsoft.com/office/drawing/2014/main" xmlns="" id="{C5F08EA5-4D48-4D48-8228-9A10C78FD243}"/>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05600" y="563226"/>
            <a:ext cx="1603680" cy="515889"/>
          </a:xfrm>
          <a:prstGeom prst="rect">
            <a:avLst/>
          </a:prstGeom>
          <a:noFill/>
        </p:spPr>
      </p:pic>
    </p:spTree>
    <p:extLst>
      <p:ext uri="{BB962C8B-B14F-4D97-AF65-F5344CB8AC3E}">
        <p14:creationId xmlns:p14="http://schemas.microsoft.com/office/powerpoint/2010/main" val="106394071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1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61FD817B-144E-4496-8C23-977C7BE2599C}"/>
              </a:ext>
            </a:extLst>
          </p:cNvPr>
          <p:cNvSpPr>
            <a:spLocks noGrp="1"/>
          </p:cNvSpPr>
          <p:nvPr>
            <p:ph type="pic" sz="quarter" idx="11"/>
          </p:nvPr>
        </p:nvSpPr>
        <p:spPr>
          <a:xfrm>
            <a:off x="6694079" y="0"/>
            <a:ext cx="5486400" cy="6858000"/>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4" y="1517904"/>
            <a:ext cx="4068827" cy="868680"/>
          </a:xfrm>
        </p:spPr>
        <p:txBody>
          <a:bodyPr/>
          <a:lstStyle>
            <a:lvl1pPr>
              <a:defRPr/>
            </a:lvl1pPr>
          </a:lstStyle>
          <a:p>
            <a:r>
              <a:rPr lang="en-US" dirty="0"/>
              <a:t>Click to enter presentation title</a:t>
            </a:r>
          </a:p>
        </p:txBody>
      </p:sp>
      <p:sp>
        <p:nvSpPr>
          <p:cNvPr id="5" name="TextBox 4">
            <a:extLst>
              <a:ext uri="{FF2B5EF4-FFF2-40B4-BE49-F238E27FC236}">
                <a16:creationId xmlns:a16="http://schemas.microsoft.com/office/drawing/2014/main" xmlns="" id="{0626840D-5953-45D6-A00B-7F5EB3E4D1DA}"/>
              </a:ext>
            </a:extLst>
          </p:cNvPr>
          <p:cNvSpPr txBox="1"/>
          <p:nvPr/>
        </p:nvSpPr>
        <p:spPr>
          <a:xfrm>
            <a:off x="6694078" y="1087017"/>
            <a:ext cx="5497922" cy="861774"/>
          </a:xfrm>
          <a:prstGeom prst="rect">
            <a:avLst/>
          </a:prstGeom>
        </p:spPr>
        <p:txBody>
          <a:bodyPr wrap="square" lIns="0" tIns="0" rIns="0" bIns="0" rtlCol="0">
            <a:spAutoFit/>
          </a:bodyPr>
          <a:lstStyle/>
          <a:p>
            <a:pPr marL="0" indent="0" algn="ctr">
              <a:spcBef>
                <a:spcPct val="0"/>
              </a:spcBef>
              <a:buNone/>
            </a:pPr>
            <a:r>
              <a:rPr lang="en-US" sz="2799" b="0" kern="1200" dirty="0">
                <a:solidFill>
                  <a:schemeClr val="accent6"/>
                </a:solidFill>
                <a:ea typeface="ＭＳ Ｐゴシック"/>
              </a:rPr>
              <a:t>IMAGE AREA</a:t>
            </a:r>
            <a:br>
              <a:rPr lang="en-US" sz="2799" b="0" kern="1200" dirty="0">
                <a:solidFill>
                  <a:schemeClr val="accent6"/>
                </a:solidFill>
                <a:ea typeface="ＭＳ Ｐゴシック"/>
              </a:rPr>
            </a:br>
            <a:r>
              <a:rPr lang="en-US" sz="2799" b="0" kern="1200" dirty="0">
                <a:solidFill>
                  <a:schemeClr val="accent6"/>
                </a:solidFill>
                <a:ea typeface="ＭＳ Ｐゴシック"/>
              </a:rPr>
              <a:t>7.5” h x 6” w</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sp>
        <p:nvSpPr>
          <p:cNvPr id="11" name="AutoShape 4">
            <a:extLst>
              <a:ext uri="{FF2B5EF4-FFF2-40B4-BE49-F238E27FC236}">
                <a16:creationId xmlns:a16="http://schemas.microsoft.com/office/drawing/2014/main" xmlns="" id="{C462858A-FCAA-4E18-A708-842561456E26}"/>
              </a:ext>
            </a:extLst>
          </p:cNvPr>
          <p:cNvSpPr>
            <a:spLocks noChangeAspect="1" noChangeArrowheads="1"/>
          </p:cNvSpPr>
          <p:nvPr/>
        </p:nvSpPr>
        <p:spPr bwMode="auto">
          <a:xfrm flipH="1">
            <a:off x="3850801" y="5212080"/>
            <a:ext cx="2842305" cy="164592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pic>
        <p:nvPicPr>
          <p:cNvPr id="13" name="Picture 12">
            <a:extLst>
              <a:ext uri="{FF2B5EF4-FFF2-40B4-BE49-F238E27FC236}">
                <a16:creationId xmlns:a16="http://schemas.microsoft.com/office/drawing/2014/main" xmlns="" id="{1A031F72-9475-4396-AAE5-D1103FE9DDB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00" y="562226"/>
            <a:ext cx="1603680" cy="517886"/>
          </a:xfrm>
          <a:prstGeom prst="rect">
            <a:avLst/>
          </a:prstGeom>
          <a:noFill/>
        </p:spPr>
      </p:pic>
    </p:spTree>
    <p:extLst>
      <p:ext uri="{BB962C8B-B14F-4D97-AF65-F5344CB8AC3E}">
        <p14:creationId xmlns:p14="http://schemas.microsoft.com/office/powerpoint/2010/main" val="2950304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ver 2 Black">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61FD817B-144E-4496-8C23-977C7BE2599C}"/>
              </a:ext>
            </a:extLst>
          </p:cNvPr>
          <p:cNvSpPr>
            <a:spLocks noGrp="1"/>
          </p:cNvSpPr>
          <p:nvPr>
            <p:ph type="pic" sz="quarter" idx="11"/>
          </p:nvPr>
        </p:nvSpPr>
        <p:spPr>
          <a:xfrm>
            <a:off x="5439088" y="-11046"/>
            <a:ext cx="6766560" cy="6858000"/>
          </a:xfrm>
          <a:prstGeom prst="rect">
            <a:avLst/>
          </a:prstGeom>
        </p:spPr>
        <p:txBody>
          <a:bodyPr/>
          <a:lstStyle>
            <a:lvl1pPr>
              <a:defRPr>
                <a:solidFill>
                  <a:schemeClr val="bg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4" y="1517904"/>
            <a:ext cx="4068827" cy="868680"/>
          </a:xfrm>
        </p:spPr>
        <p:txBody>
          <a:bodyPr/>
          <a:lstStyle>
            <a:lvl1pPr>
              <a:defRPr>
                <a:solidFill>
                  <a:schemeClr val="bg1"/>
                </a:solidFill>
              </a:defRPr>
            </a:lvl1pPr>
          </a:lstStyle>
          <a:p>
            <a:r>
              <a:rPr lang="en-US" dirty="0"/>
              <a:t>Click to enter presentation title</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solidFill>
                  <a:schemeClr val="bg1"/>
                </a:solidFill>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solidFill>
                  <a:schemeClr val="bg1"/>
                </a:solidFill>
              </a:defRPr>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sp>
        <p:nvSpPr>
          <p:cNvPr id="8" name="TextBox 7">
            <a:extLst>
              <a:ext uri="{FF2B5EF4-FFF2-40B4-BE49-F238E27FC236}">
                <a16:creationId xmlns:a16="http://schemas.microsoft.com/office/drawing/2014/main" xmlns="" id="{584F1B0C-DEB0-476A-96C8-9E9AABC64221}"/>
              </a:ext>
            </a:extLst>
          </p:cNvPr>
          <p:cNvSpPr txBox="1"/>
          <p:nvPr/>
        </p:nvSpPr>
        <p:spPr>
          <a:xfrm>
            <a:off x="5425440" y="1706021"/>
            <a:ext cx="6766560" cy="1231106"/>
          </a:xfrm>
          <a:prstGeom prst="rect">
            <a:avLst/>
          </a:prstGeom>
        </p:spPr>
        <p:txBody>
          <a:bodyPr wrap="square" lIns="0" tIns="0" rIns="0" bIns="0" rtlCol="0">
            <a:spAutoFit/>
          </a:bodyPr>
          <a:lstStyle/>
          <a:p>
            <a:pPr algn="ctr" fontAlgn="base">
              <a:spcBef>
                <a:spcPct val="0"/>
              </a:spcBef>
              <a:spcAft>
                <a:spcPct val="0"/>
              </a:spcAft>
            </a:pPr>
            <a:r>
              <a:rPr lang="en-US" sz="2799" dirty="0">
                <a:solidFill>
                  <a:schemeClr val="accent6"/>
                </a:solidFill>
                <a:ea typeface="ＭＳ Ｐゴシック"/>
              </a:rPr>
              <a:t>IMAGE AREA</a:t>
            </a:r>
            <a:br>
              <a:rPr lang="en-US" sz="2799" dirty="0">
                <a:solidFill>
                  <a:schemeClr val="accent6"/>
                </a:solidFill>
                <a:ea typeface="ＭＳ Ｐゴシック"/>
              </a:rPr>
            </a:br>
            <a:r>
              <a:rPr lang="en-US" sz="2799" dirty="0">
                <a:solidFill>
                  <a:schemeClr val="accent6"/>
                </a:solidFill>
                <a:ea typeface="ＭＳ Ｐゴシック"/>
              </a:rPr>
              <a:t>7.5” h x 7.4”w</a:t>
            </a:r>
            <a:br>
              <a:rPr lang="en-US" sz="2799" dirty="0">
                <a:solidFill>
                  <a:schemeClr val="accent6"/>
                </a:solidFill>
                <a:ea typeface="ＭＳ Ｐゴシック"/>
              </a:rPr>
            </a:br>
            <a:r>
              <a:rPr lang="en-US" sz="2399" dirty="0">
                <a:solidFill>
                  <a:srgbClr val="FF0000"/>
                </a:solidFill>
                <a:ea typeface="ＭＳ Ｐゴシック"/>
              </a:rPr>
              <a:t>Apply Overlay 1 after adding picture</a:t>
            </a:r>
            <a:endParaRPr lang="en-US" sz="2799" dirty="0">
              <a:solidFill>
                <a:srgbClr val="FF0000"/>
              </a:solidFill>
              <a:ea typeface="ＭＳ Ｐゴシック"/>
            </a:endParaRPr>
          </a:p>
        </p:txBody>
      </p:sp>
      <p:pic>
        <p:nvPicPr>
          <p:cNvPr id="13" name="Picture 12">
            <a:extLst>
              <a:ext uri="{FF2B5EF4-FFF2-40B4-BE49-F238E27FC236}">
                <a16:creationId xmlns:a16="http://schemas.microsoft.com/office/drawing/2014/main" xmlns="" id="{A184811B-1EE5-4176-A599-720E3587332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00" y="562226"/>
            <a:ext cx="1603680" cy="517886"/>
          </a:xfrm>
          <a:prstGeom prst="rect">
            <a:avLst/>
          </a:prstGeom>
          <a:noFill/>
        </p:spPr>
      </p:pic>
      <p:pic>
        <p:nvPicPr>
          <p:cNvPr id="9" name="Picture 8">
            <a:extLst>
              <a:ext uri="{FF2B5EF4-FFF2-40B4-BE49-F238E27FC236}">
                <a16:creationId xmlns:a16="http://schemas.microsoft.com/office/drawing/2014/main" xmlns="" id="{5BA1F587-69D3-4CE4-A42B-B5D92C6AB30C}"/>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05600" y="563226"/>
            <a:ext cx="1603680" cy="515889"/>
          </a:xfrm>
          <a:prstGeom prst="rect">
            <a:avLst/>
          </a:prstGeom>
          <a:noFill/>
        </p:spPr>
      </p:pic>
    </p:spTree>
    <p:extLst>
      <p:ext uri="{BB962C8B-B14F-4D97-AF65-F5344CB8AC3E}">
        <p14:creationId xmlns:p14="http://schemas.microsoft.com/office/powerpoint/2010/main" val="3392274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2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61FD817B-144E-4496-8C23-977C7BE2599C}"/>
              </a:ext>
            </a:extLst>
          </p:cNvPr>
          <p:cNvSpPr>
            <a:spLocks noGrp="1"/>
          </p:cNvSpPr>
          <p:nvPr>
            <p:ph type="pic" sz="quarter" idx="11"/>
          </p:nvPr>
        </p:nvSpPr>
        <p:spPr>
          <a:xfrm>
            <a:off x="5439088" y="-11046"/>
            <a:ext cx="6766560" cy="6858000"/>
          </a:xfrm>
          <a:prstGeom prst="rect">
            <a:avLst/>
          </a:prstGeo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4" y="1517904"/>
            <a:ext cx="4068827" cy="868680"/>
          </a:xfrm>
        </p:spPr>
        <p:txBody>
          <a:bodyPr/>
          <a:lstStyle>
            <a:lvl1pPr>
              <a:defRPr/>
            </a:lvl1pPr>
          </a:lstStyle>
          <a:p>
            <a:r>
              <a:rPr lang="en-US" dirty="0"/>
              <a:t>Click to enter presentation title</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sp>
        <p:nvSpPr>
          <p:cNvPr id="8" name="TextBox 7">
            <a:extLst>
              <a:ext uri="{FF2B5EF4-FFF2-40B4-BE49-F238E27FC236}">
                <a16:creationId xmlns:a16="http://schemas.microsoft.com/office/drawing/2014/main" xmlns="" id="{584F1B0C-DEB0-476A-96C8-9E9AABC64221}"/>
              </a:ext>
            </a:extLst>
          </p:cNvPr>
          <p:cNvSpPr txBox="1"/>
          <p:nvPr/>
        </p:nvSpPr>
        <p:spPr>
          <a:xfrm>
            <a:off x="5425440" y="1706021"/>
            <a:ext cx="6766560" cy="1231106"/>
          </a:xfrm>
          <a:prstGeom prst="rect">
            <a:avLst/>
          </a:prstGeom>
        </p:spPr>
        <p:txBody>
          <a:bodyPr wrap="square" lIns="0" tIns="0" rIns="0" bIns="0" rtlCol="0">
            <a:spAutoFit/>
          </a:bodyPr>
          <a:lstStyle/>
          <a:p>
            <a:pPr algn="ctr" fontAlgn="base">
              <a:spcBef>
                <a:spcPct val="0"/>
              </a:spcBef>
              <a:spcAft>
                <a:spcPct val="0"/>
              </a:spcAft>
            </a:pPr>
            <a:r>
              <a:rPr lang="en-US" sz="2799" dirty="0">
                <a:solidFill>
                  <a:schemeClr val="accent6"/>
                </a:solidFill>
                <a:ea typeface="ＭＳ Ｐゴシック"/>
              </a:rPr>
              <a:t>IMAGE AREA</a:t>
            </a:r>
            <a:br>
              <a:rPr lang="en-US" sz="2799" dirty="0">
                <a:solidFill>
                  <a:schemeClr val="accent6"/>
                </a:solidFill>
                <a:ea typeface="ＭＳ Ｐゴシック"/>
              </a:rPr>
            </a:br>
            <a:r>
              <a:rPr lang="en-US" sz="2799" dirty="0">
                <a:solidFill>
                  <a:schemeClr val="accent6"/>
                </a:solidFill>
                <a:ea typeface="ＭＳ Ｐゴシック"/>
              </a:rPr>
              <a:t>7.5” h x 7.4”w</a:t>
            </a:r>
            <a:br>
              <a:rPr lang="en-US" sz="2799" dirty="0">
                <a:solidFill>
                  <a:schemeClr val="accent6"/>
                </a:solidFill>
                <a:ea typeface="ＭＳ Ｐゴシック"/>
              </a:rPr>
            </a:br>
            <a:r>
              <a:rPr lang="en-US" sz="2399" dirty="0">
                <a:solidFill>
                  <a:srgbClr val="FF0000"/>
                </a:solidFill>
                <a:ea typeface="ＭＳ Ｐゴシック"/>
              </a:rPr>
              <a:t>Apply Overlay 1 after adding picture</a:t>
            </a:r>
            <a:endParaRPr lang="en-US" sz="2799" dirty="0">
              <a:solidFill>
                <a:srgbClr val="FF0000"/>
              </a:solidFill>
              <a:ea typeface="ＭＳ Ｐゴシック"/>
            </a:endParaRPr>
          </a:p>
        </p:txBody>
      </p:sp>
      <p:pic>
        <p:nvPicPr>
          <p:cNvPr id="13" name="Picture 12">
            <a:extLst>
              <a:ext uri="{FF2B5EF4-FFF2-40B4-BE49-F238E27FC236}">
                <a16:creationId xmlns:a16="http://schemas.microsoft.com/office/drawing/2014/main" xmlns="" id="{A184811B-1EE5-4176-A599-720E3587332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00" y="562226"/>
            <a:ext cx="1603680" cy="517886"/>
          </a:xfrm>
          <a:prstGeom prst="rect">
            <a:avLst/>
          </a:prstGeom>
          <a:noFill/>
        </p:spPr>
      </p:pic>
    </p:spTree>
    <p:extLst>
      <p:ext uri="{BB962C8B-B14F-4D97-AF65-F5344CB8AC3E}">
        <p14:creationId xmlns:p14="http://schemas.microsoft.com/office/powerpoint/2010/main" val="1908447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ver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2" y="1517904"/>
            <a:ext cx="7150608" cy="868680"/>
          </a:xfrm>
        </p:spPr>
        <p:txBody>
          <a:bodyPr/>
          <a:lstStyle>
            <a:lvl1pPr>
              <a:defRPr/>
            </a:lvl1pPr>
          </a:lstStyle>
          <a:p>
            <a:r>
              <a:rPr lang="en-US" dirty="0"/>
              <a:t>Click to enter presentation title</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49" y="2697480"/>
            <a:ext cx="7150608" cy="932688"/>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9" name="Picture 8">
            <a:extLst>
              <a:ext uri="{FF2B5EF4-FFF2-40B4-BE49-F238E27FC236}">
                <a16:creationId xmlns:a16="http://schemas.microsoft.com/office/drawing/2014/main" xmlns="" id="{C5F08EA5-4D48-4D48-8228-9A10C78FD243}"/>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05600" y="563226"/>
            <a:ext cx="1603680" cy="515889"/>
          </a:xfrm>
          <a:prstGeom prst="rect">
            <a:avLst/>
          </a:prstGeom>
          <a:noFill/>
        </p:spPr>
      </p:pic>
      <p:sp>
        <p:nvSpPr>
          <p:cNvPr id="8" name="Slide Number Placeholder 1">
            <a:extLst>
              <a:ext uri="{FF2B5EF4-FFF2-40B4-BE49-F238E27FC236}">
                <a16:creationId xmlns:a16="http://schemas.microsoft.com/office/drawing/2014/main" xmlns="" id="{97AD1C1C-A3A9-4D31-8E6C-2418DF14BD78}"/>
              </a:ext>
            </a:extLst>
          </p:cNvPr>
          <p:cNvSpPr txBox="1">
            <a:spLocks/>
          </p:cNvSpPr>
          <p:nvPr/>
        </p:nvSpPr>
        <p:spPr>
          <a:xfrm>
            <a:off x="10924468" y="6314299"/>
            <a:ext cx="1054464" cy="366183"/>
          </a:xfrm>
          <a:prstGeom prst="rect">
            <a:avLst/>
          </a:prstGeom>
        </p:spPr>
        <p:txBody>
          <a:bodyPr vert="horz" lIns="0" tIns="0" rIns="0" bIns="0" rtlCol="0" anchor="b"/>
          <a:lstStyle>
            <a:defPPr>
              <a:defRPr lang="en-US"/>
            </a:defPPr>
            <a:lvl1pPr algn="r" rtl="0" fontAlgn="base">
              <a:spcBef>
                <a:spcPct val="0"/>
              </a:spcBef>
              <a:spcAft>
                <a:spcPct val="0"/>
              </a:spcAft>
              <a:defRPr sz="800" kern="1200" baseline="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r" defTabSz="914126" rtl="0" eaLnBrk="1" fontAlgn="base" latinLnBrk="0" hangingPunct="1">
              <a:lnSpc>
                <a:spcPct val="100000"/>
              </a:lnSpc>
              <a:spcBef>
                <a:spcPct val="0"/>
              </a:spcBef>
              <a:spcAft>
                <a:spcPct val="0"/>
              </a:spcAft>
              <a:buClrTx/>
              <a:buSzTx/>
              <a:buFontTx/>
              <a:buNone/>
              <a:tabLst/>
              <a:defRPr/>
            </a:pPr>
            <a:fld id="{79044E51-BF79-AF42-BAC5-B771B1D9D8E0}" type="slidenum">
              <a:rPr kumimoji="0" lang="en-US" sz="8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126"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pic>
        <p:nvPicPr>
          <p:cNvPr id="10" name="Picture 9">
            <a:extLst>
              <a:ext uri="{FF2B5EF4-FFF2-40B4-BE49-F238E27FC236}">
                <a16:creationId xmlns:a16="http://schemas.microsoft.com/office/drawing/2014/main" xmlns="" id="{5A14779F-B41E-4191-B887-C19504DE9408}"/>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05600" y="563226"/>
            <a:ext cx="1603680" cy="515889"/>
          </a:xfrm>
          <a:prstGeom prst="rect">
            <a:avLst/>
          </a:prstGeom>
          <a:noFill/>
        </p:spPr>
      </p:pic>
      <p:sp>
        <p:nvSpPr>
          <p:cNvPr id="11" name="AutoShape 4">
            <a:extLst>
              <a:ext uri="{FF2B5EF4-FFF2-40B4-BE49-F238E27FC236}">
                <a16:creationId xmlns:a16="http://schemas.microsoft.com/office/drawing/2014/main" xmlns="" id="{AAAFA79D-0CD4-4ED4-841D-71409F0CB991}"/>
              </a:ext>
            </a:extLst>
          </p:cNvPr>
          <p:cNvSpPr>
            <a:spLocks noChangeAspect="1" noChangeArrowheads="1"/>
          </p:cNvSpPr>
          <p:nvPr/>
        </p:nvSpPr>
        <p:spPr bwMode="auto">
          <a:xfrm flipH="1">
            <a:off x="5069378" y="4403761"/>
            <a:ext cx="4238177" cy="245424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a:ln>
                <a:noFill/>
              </a:ln>
              <a:solidFill>
                <a:srgbClr val="000000"/>
              </a:solidFill>
              <a:effectLst/>
              <a:uLnTx/>
              <a:uFillTx/>
              <a:ea typeface="MS PGothic" pitchFamily="34" charset="-128"/>
            </a:endParaRPr>
          </a:p>
        </p:txBody>
      </p:sp>
      <p:sp>
        <p:nvSpPr>
          <p:cNvPr id="13" name="Rectangle 12">
            <a:extLst>
              <a:ext uri="{FF2B5EF4-FFF2-40B4-BE49-F238E27FC236}">
                <a16:creationId xmlns:a16="http://schemas.microsoft.com/office/drawing/2014/main" xmlns="" id="{FBFC1639-CF78-4C0D-BF70-E0AD93858952}"/>
              </a:ext>
            </a:extLst>
          </p:cNvPr>
          <p:cNvSpPr/>
          <p:nvPr/>
        </p:nvSpPr>
        <p:spPr>
          <a:xfrm>
            <a:off x="9307556" y="0"/>
            <a:ext cx="2881269" cy="6858000"/>
          </a:xfrm>
          <a:prstGeom prst="rect">
            <a:avLst/>
          </a:prstGeom>
          <a:solidFill>
            <a:srgbClr val="FFFFFF"/>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
        <p:nvSpPr>
          <p:cNvPr id="15" name="AutoShape 4">
            <a:extLst>
              <a:ext uri="{FF2B5EF4-FFF2-40B4-BE49-F238E27FC236}">
                <a16:creationId xmlns:a16="http://schemas.microsoft.com/office/drawing/2014/main" xmlns="" id="{1C9D0D1B-1556-45DE-8E62-58DF6823BCE5}"/>
              </a:ext>
            </a:extLst>
          </p:cNvPr>
          <p:cNvSpPr>
            <a:spLocks noChangeAspect="1" noChangeArrowheads="1"/>
          </p:cNvSpPr>
          <p:nvPr/>
        </p:nvSpPr>
        <p:spPr bwMode="auto">
          <a:xfrm>
            <a:off x="9295682" y="5189519"/>
            <a:ext cx="2881267" cy="1668482"/>
          </a:xfrm>
          <a:prstGeom prst="rtTriangle">
            <a:avLst/>
          </a:prstGeom>
          <a:solidFill>
            <a:srgbClr val="666666"/>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a:solidFill>
                <a:srgbClr val="000000"/>
              </a:solidFill>
              <a:ea typeface="MS PGothic" pitchFamily="34" charset="-128"/>
            </a:endParaRPr>
          </a:p>
        </p:txBody>
      </p:sp>
      <p:sp>
        <p:nvSpPr>
          <p:cNvPr id="16" name="AutoShape 4">
            <a:extLst>
              <a:ext uri="{FF2B5EF4-FFF2-40B4-BE49-F238E27FC236}">
                <a16:creationId xmlns:a16="http://schemas.microsoft.com/office/drawing/2014/main" xmlns="" id="{A9089262-F6A2-4435-9664-EDC788B685C4}"/>
              </a:ext>
            </a:extLst>
          </p:cNvPr>
          <p:cNvSpPr>
            <a:spLocks noChangeAspect="1" noChangeArrowheads="1"/>
          </p:cNvSpPr>
          <p:nvPr/>
        </p:nvSpPr>
        <p:spPr bwMode="auto">
          <a:xfrm flipV="1">
            <a:off x="9307555" y="1477259"/>
            <a:ext cx="2881269" cy="1668483"/>
          </a:xfrm>
          <a:prstGeom prst="rtTriangle">
            <a:avLst/>
          </a:prstGeom>
          <a:solidFill>
            <a:srgbClr val="CCCCCC"/>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a:solidFill>
                <a:srgbClr val="000000"/>
              </a:solidFill>
              <a:ea typeface="MS PGothic" pitchFamily="34" charset="-128"/>
            </a:endParaRPr>
          </a:p>
        </p:txBody>
      </p:sp>
      <p:sp>
        <p:nvSpPr>
          <p:cNvPr id="17" name="Rectangle 16">
            <a:extLst>
              <a:ext uri="{FF2B5EF4-FFF2-40B4-BE49-F238E27FC236}">
                <a16:creationId xmlns:a16="http://schemas.microsoft.com/office/drawing/2014/main" xmlns="" id="{72C51C97-1B13-4560-8381-70F9ADDDF195}"/>
              </a:ext>
            </a:extLst>
          </p:cNvPr>
          <p:cNvSpPr/>
          <p:nvPr/>
        </p:nvSpPr>
        <p:spPr>
          <a:xfrm>
            <a:off x="9307555" y="2"/>
            <a:ext cx="2881269" cy="1476651"/>
          </a:xfrm>
          <a:prstGeom prst="rect">
            <a:avLst/>
          </a:prstGeom>
          <a:solidFill>
            <a:srgbClr val="CCCCCC"/>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Tree>
    <p:extLst>
      <p:ext uri="{BB962C8B-B14F-4D97-AF65-F5344CB8AC3E}">
        <p14:creationId xmlns:p14="http://schemas.microsoft.com/office/powerpoint/2010/main" val="281979345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ver 4">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xmlns="" id="{38485FBB-798F-4D6A-9310-743FFC812F66}"/>
              </a:ext>
            </a:extLst>
          </p:cNvPr>
          <p:cNvSpPr>
            <a:spLocks noChangeAspect="1" noChangeArrowheads="1"/>
          </p:cNvSpPr>
          <p:nvPr/>
        </p:nvSpPr>
        <p:spPr bwMode="auto">
          <a:xfrm>
            <a:off x="0" y="4114800"/>
            <a:ext cx="4737176" cy="2743200"/>
          </a:xfrm>
          <a:prstGeom prst="rtTriangle">
            <a:avLst/>
          </a:prstGeom>
          <a:gradFill>
            <a:gsLst>
              <a:gs pos="0">
                <a:srgbClr val="00FFFF"/>
              </a:gs>
              <a:gs pos="50000">
                <a:srgbClr val="00C9FF"/>
              </a:gs>
              <a:gs pos="98246">
                <a:srgbClr val="00FFFF"/>
              </a:gs>
              <a:gs pos="0">
                <a:srgbClr val="0099FF"/>
              </a:gs>
            </a:gsLst>
            <a:lin ang="0" scaled="1"/>
          </a:gradFill>
          <a:ln>
            <a:noFill/>
          </a:ln>
          <a:effectLst/>
        </p:spPr>
        <p:txBody>
          <a:bodyPr vert="horz" wrap="square" lIns="36556" tIns="36556" rIns="36556" bIns="36556" numCol="1"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a:ln>
                <a:noFill/>
              </a:ln>
              <a:solidFill>
                <a:srgbClr val="000000"/>
              </a:solidFill>
              <a:effectLst/>
              <a:uLnTx/>
              <a:uFillTx/>
              <a:ea typeface="MS PGothic" pitchFamily="34" charset="-128"/>
            </a:endParaRPr>
          </a:p>
        </p:txBody>
      </p:sp>
      <p:pic>
        <p:nvPicPr>
          <p:cNvPr id="13" name="Picture 3">
            <a:extLst>
              <a:ext uri="{FF2B5EF4-FFF2-40B4-BE49-F238E27FC236}">
                <a16:creationId xmlns:a16="http://schemas.microsoft.com/office/drawing/2014/main" xmlns="" id="{1ECD35CA-1C2B-4F9C-9D2F-A513C22F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81"/>
          <a:stretch>
            <a:fillRect/>
          </a:stretch>
        </p:blipFill>
        <p:spPr bwMode="auto">
          <a:xfrm>
            <a:off x="4456113" y="1617662"/>
            <a:ext cx="7732713" cy="5240338"/>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5B9BD5"/>
                </a:solidFill>
              </a14:hiddenFill>
            </a:ext>
            <a:ext uri="{91240B29-F687-4f45-9708-019B960494DF}">
              <a14:hiddenLine xmlns="" xmlns:a14="http://schemas.microsoft.com/office/drawing/2010/main" xmlns:mv="urn:schemas-microsoft-com:mac:vml" xmlns:mc="http://schemas.openxmlformats.org/markup-compatibility/2006" w="25400" algn="ctr">
                <a:solidFill>
                  <a:srgbClr val="000000"/>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2" y="1517904"/>
            <a:ext cx="8549640" cy="832104"/>
          </a:xfrm>
        </p:spPr>
        <p:txBody>
          <a:bodyPr/>
          <a:lstStyle>
            <a:lvl1pPr>
              <a:defRPr/>
            </a:lvl1pPr>
          </a:lstStyle>
          <a:p>
            <a:r>
              <a:rPr lang="en-US" dirty="0"/>
              <a:t>Click to enter presentation title</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49" y="2633472"/>
            <a:ext cx="7735824" cy="612648"/>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249" y="366674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8" name="Picture 7">
            <a:extLst>
              <a:ext uri="{FF2B5EF4-FFF2-40B4-BE49-F238E27FC236}">
                <a16:creationId xmlns:a16="http://schemas.microsoft.com/office/drawing/2014/main" xmlns="" id="{8B2F76E4-BB15-4ADE-AABC-2B313BBC43D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600" y="562226"/>
            <a:ext cx="1603680" cy="517886"/>
          </a:xfrm>
          <a:prstGeom prst="rect">
            <a:avLst/>
          </a:prstGeom>
          <a:noFill/>
        </p:spPr>
      </p:pic>
    </p:spTree>
    <p:extLst>
      <p:ext uri="{BB962C8B-B14F-4D97-AF65-F5344CB8AC3E}">
        <p14:creationId xmlns:p14="http://schemas.microsoft.com/office/powerpoint/2010/main" val="3887756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ver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2" y="1517904"/>
            <a:ext cx="7735824" cy="832104"/>
          </a:xfrm>
        </p:spPr>
        <p:txBody>
          <a:bodyPr/>
          <a:lstStyle>
            <a:lvl1pPr>
              <a:defRPr/>
            </a:lvl1pPr>
          </a:lstStyle>
          <a:p>
            <a:r>
              <a:rPr lang="en-US" dirty="0"/>
              <a:t>Click to enter presentation title</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49" y="2798064"/>
            <a:ext cx="7735824" cy="1225296"/>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249" y="5568696"/>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8" name="Picture 7">
            <a:extLst>
              <a:ext uri="{FF2B5EF4-FFF2-40B4-BE49-F238E27FC236}">
                <a16:creationId xmlns:a16="http://schemas.microsoft.com/office/drawing/2014/main" xmlns="" id="{8B2F76E4-BB15-4ADE-AABC-2B313BBC43D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00" y="562226"/>
            <a:ext cx="1603680" cy="517886"/>
          </a:xfrm>
          <a:prstGeom prst="rect">
            <a:avLst/>
          </a:prstGeom>
          <a:noFill/>
        </p:spPr>
      </p:pic>
      <p:sp>
        <p:nvSpPr>
          <p:cNvPr id="9" name="Parallelogram 1">
            <a:extLst>
              <a:ext uri="{FF2B5EF4-FFF2-40B4-BE49-F238E27FC236}">
                <a16:creationId xmlns:a16="http://schemas.microsoft.com/office/drawing/2014/main" xmlns="" id="{BF0C7808-B700-4322-BC29-49ED8C337F0E}"/>
              </a:ext>
            </a:extLst>
          </p:cNvPr>
          <p:cNvSpPr/>
          <p:nvPr/>
        </p:nvSpPr>
        <p:spPr>
          <a:xfrm flipH="1" flipV="1">
            <a:off x="10284051" y="437168"/>
            <a:ext cx="1904775" cy="3681663"/>
          </a:xfrm>
          <a:custGeom>
            <a:avLst/>
            <a:gdLst>
              <a:gd name="connsiteX0" fmla="*/ 0 w 2286000"/>
              <a:gd name="connsiteY0" fmla="*/ 2454442 h 2454442"/>
              <a:gd name="connsiteX1" fmla="*/ 571500 w 2286000"/>
              <a:gd name="connsiteY1" fmla="*/ 0 h 2454442"/>
              <a:gd name="connsiteX2" fmla="*/ 2286000 w 2286000"/>
              <a:gd name="connsiteY2" fmla="*/ 0 h 2454442"/>
              <a:gd name="connsiteX3" fmla="*/ 1714500 w 2286000"/>
              <a:gd name="connsiteY3" fmla="*/ 2454442 h 2454442"/>
              <a:gd name="connsiteX4" fmla="*/ 0 w 2286000"/>
              <a:gd name="connsiteY4" fmla="*/ 2454442 h 2454442"/>
              <a:gd name="connsiteX0" fmla="*/ 0 w 3579395"/>
              <a:gd name="connsiteY0" fmla="*/ 2454442 h 2454442"/>
              <a:gd name="connsiteX1" fmla="*/ 571500 w 3579395"/>
              <a:gd name="connsiteY1" fmla="*/ 0 h 2454442"/>
              <a:gd name="connsiteX2" fmla="*/ 2286000 w 3579395"/>
              <a:gd name="connsiteY2" fmla="*/ 0 h 2454442"/>
              <a:gd name="connsiteX3" fmla="*/ 3579395 w 3579395"/>
              <a:gd name="connsiteY3" fmla="*/ 1648326 h 2454442"/>
              <a:gd name="connsiteX4" fmla="*/ 0 w 3579395"/>
              <a:gd name="connsiteY4" fmla="*/ 2454442 h 2454442"/>
              <a:gd name="connsiteX0" fmla="*/ 0 w 3579395"/>
              <a:gd name="connsiteY0" fmla="*/ 3200400 h 3200400"/>
              <a:gd name="connsiteX1" fmla="*/ 571500 w 3579395"/>
              <a:gd name="connsiteY1" fmla="*/ 745958 h 3200400"/>
              <a:gd name="connsiteX2" fmla="*/ 3537284 w 3579395"/>
              <a:gd name="connsiteY2" fmla="*/ 0 h 3200400"/>
              <a:gd name="connsiteX3" fmla="*/ 3579395 w 3579395"/>
              <a:gd name="connsiteY3" fmla="*/ 2394284 h 3200400"/>
              <a:gd name="connsiteX4" fmla="*/ 0 w 3579395"/>
              <a:gd name="connsiteY4" fmla="*/ 3200400 h 3200400"/>
              <a:gd name="connsiteX0" fmla="*/ 0 w 3639553"/>
              <a:gd name="connsiteY0" fmla="*/ 3200400 h 3200400"/>
              <a:gd name="connsiteX1" fmla="*/ 571500 w 3639553"/>
              <a:gd name="connsiteY1" fmla="*/ 745958 h 3200400"/>
              <a:gd name="connsiteX2" fmla="*/ 3537284 w 3639553"/>
              <a:gd name="connsiteY2" fmla="*/ 0 h 3200400"/>
              <a:gd name="connsiteX3" fmla="*/ 3639553 w 3639553"/>
              <a:gd name="connsiteY3" fmla="*/ 2406316 h 3200400"/>
              <a:gd name="connsiteX4" fmla="*/ 0 w 3639553"/>
              <a:gd name="connsiteY4" fmla="*/ 3200400 h 3200400"/>
              <a:gd name="connsiteX0" fmla="*/ 0 w 3639553"/>
              <a:gd name="connsiteY0" fmla="*/ 3200400 h 3200400"/>
              <a:gd name="connsiteX1" fmla="*/ 571500 w 3639553"/>
              <a:gd name="connsiteY1" fmla="*/ 745958 h 3200400"/>
              <a:gd name="connsiteX2" fmla="*/ 3609473 w 3639553"/>
              <a:gd name="connsiteY2" fmla="*/ 0 h 3200400"/>
              <a:gd name="connsiteX3" fmla="*/ 3639553 w 3639553"/>
              <a:gd name="connsiteY3" fmla="*/ 2406316 h 3200400"/>
              <a:gd name="connsiteX4" fmla="*/ 0 w 3639553"/>
              <a:gd name="connsiteY4" fmla="*/ 3200400 h 3200400"/>
              <a:gd name="connsiteX0" fmla="*/ 1221206 w 3068053"/>
              <a:gd name="connsiteY0" fmla="*/ 3392905 h 3392905"/>
              <a:gd name="connsiteX1" fmla="*/ 0 w 3068053"/>
              <a:gd name="connsiteY1" fmla="*/ 745958 h 3392905"/>
              <a:gd name="connsiteX2" fmla="*/ 3037973 w 3068053"/>
              <a:gd name="connsiteY2" fmla="*/ 0 h 3392905"/>
              <a:gd name="connsiteX3" fmla="*/ 3068053 w 3068053"/>
              <a:gd name="connsiteY3" fmla="*/ 2406316 h 3392905"/>
              <a:gd name="connsiteX4" fmla="*/ 1221206 w 3068053"/>
              <a:gd name="connsiteY4" fmla="*/ 3392905 h 3392905"/>
              <a:gd name="connsiteX0" fmla="*/ 0 w 1846847"/>
              <a:gd name="connsiteY0" fmla="*/ 3392905 h 3392905"/>
              <a:gd name="connsiteX1" fmla="*/ 6015 w 1846847"/>
              <a:gd name="connsiteY1" fmla="*/ 1130969 h 3392905"/>
              <a:gd name="connsiteX2" fmla="*/ 1816767 w 1846847"/>
              <a:gd name="connsiteY2" fmla="*/ 0 h 3392905"/>
              <a:gd name="connsiteX3" fmla="*/ 1846847 w 1846847"/>
              <a:gd name="connsiteY3" fmla="*/ 2406316 h 3392905"/>
              <a:gd name="connsiteX4" fmla="*/ 0 w 1846847"/>
              <a:gd name="connsiteY4" fmla="*/ 3392905 h 3392905"/>
              <a:gd name="connsiteX0" fmla="*/ 0 w 1846847"/>
              <a:gd name="connsiteY0" fmla="*/ 3392905 h 3392905"/>
              <a:gd name="connsiteX1" fmla="*/ 6015 w 1846847"/>
              <a:gd name="connsiteY1" fmla="*/ 1082843 h 3392905"/>
              <a:gd name="connsiteX2" fmla="*/ 1816767 w 1846847"/>
              <a:gd name="connsiteY2" fmla="*/ 0 h 3392905"/>
              <a:gd name="connsiteX3" fmla="*/ 1846847 w 1846847"/>
              <a:gd name="connsiteY3" fmla="*/ 2406316 h 3392905"/>
              <a:gd name="connsiteX4" fmla="*/ 0 w 1846847"/>
              <a:gd name="connsiteY4" fmla="*/ 3392905 h 3392905"/>
              <a:gd name="connsiteX0" fmla="*/ 0 w 1846847"/>
              <a:gd name="connsiteY0" fmla="*/ 3392905 h 3392905"/>
              <a:gd name="connsiteX1" fmla="*/ 6015 w 1846847"/>
              <a:gd name="connsiteY1" fmla="*/ 1082843 h 3392905"/>
              <a:gd name="connsiteX2" fmla="*/ 1816767 w 1846847"/>
              <a:gd name="connsiteY2" fmla="*/ 0 h 3392905"/>
              <a:gd name="connsiteX3" fmla="*/ 1846847 w 1846847"/>
              <a:gd name="connsiteY3" fmla="*/ 2406316 h 3392905"/>
              <a:gd name="connsiteX4" fmla="*/ 0 w 1846847"/>
              <a:gd name="connsiteY4" fmla="*/ 3392905 h 3392905"/>
              <a:gd name="connsiteX0" fmla="*/ 15649 w 1840832"/>
              <a:gd name="connsiteY0" fmla="*/ 3459650 h 3459650"/>
              <a:gd name="connsiteX1" fmla="*/ 0 w 1840832"/>
              <a:gd name="connsiteY1" fmla="*/ 1082843 h 3459650"/>
              <a:gd name="connsiteX2" fmla="*/ 1810752 w 1840832"/>
              <a:gd name="connsiteY2" fmla="*/ 0 h 3459650"/>
              <a:gd name="connsiteX3" fmla="*/ 1840832 w 1840832"/>
              <a:gd name="connsiteY3" fmla="*/ 2406316 h 3459650"/>
              <a:gd name="connsiteX4" fmla="*/ 15649 w 1840832"/>
              <a:gd name="connsiteY4" fmla="*/ 3459650 h 3459650"/>
              <a:gd name="connsiteX0" fmla="*/ 27494 w 1840832"/>
              <a:gd name="connsiteY0" fmla="*/ 3437401 h 3437401"/>
              <a:gd name="connsiteX1" fmla="*/ 0 w 1840832"/>
              <a:gd name="connsiteY1" fmla="*/ 1082843 h 3437401"/>
              <a:gd name="connsiteX2" fmla="*/ 1810752 w 1840832"/>
              <a:gd name="connsiteY2" fmla="*/ 0 h 3437401"/>
              <a:gd name="connsiteX3" fmla="*/ 1840832 w 1840832"/>
              <a:gd name="connsiteY3" fmla="*/ 2406316 h 3437401"/>
              <a:gd name="connsiteX4" fmla="*/ 27494 w 1840832"/>
              <a:gd name="connsiteY4" fmla="*/ 3437401 h 3437401"/>
              <a:gd name="connsiteX0" fmla="*/ 3804 w 1840832"/>
              <a:gd name="connsiteY0" fmla="*/ 3437401 h 3437401"/>
              <a:gd name="connsiteX1" fmla="*/ 0 w 1840832"/>
              <a:gd name="connsiteY1" fmla="*/ 1082843 h 3437401"/>
              <a:gd name="connsiteX2" fmla="*/ 1810752 w 1840832"/>
              <a:gd name="connsiteY2" fmla="*/ 0 h 3437401"/>
              <a:gd name="connsiteX3" fmla="*/ 1840832 w 1840832"/>
              <a:gd name="connsiteY3" fmla="*/ 2406316 h 3437401"/>
              <a:gd name="connsiteX4" fmla="*/ 3804 w 1840832"/>
              <a:gd name="connsiteY4" fmla="*/ 3437401 h 3437401"/>
              <a:gd name="connsiteX0" fmla="*/ 3804 w 1840832"/>
              <a:gd name="connsiteY0" fmla="*/ 3470774 h 3470774"/>
              <a:gd name="connsiteX1" fmla="*/ 0 w 1840832"/>
              <a:gd name="connsiteY1" fmla="*/ 1116216 h 3470774"/>
              <a:gd name="connsiteX2" fmla="*/ 1810752 w 1840832"/>
              <a:gd name="connsiteY2" fmla="*/ 0 h 3470774"/>
              <a:gd name="connsiteX3" fmla="*/ 1840832 w 1840832"/>
              <a:gd name="connsiteY3" fmla="*/ 2439689 h 3470774"/>
              <a:gd name="connsiteX4" fmla="*/ 3804 w 1840832"/>
              <a:gd name="connsiteY4" fmla="*/ 3470774 h 3470774"/>
              <a:gd name="connsiteX0" fmla="*/ 0 w 1837028"/>
              <a:gd name="connsiteY0" fmla="*/ 3470774 h 3470774"/>
              <a:gd name="connsiteX1" fmla="*/ 8040 w 1837028"/>
              <a:gd name="connsiteY1" fmla="*/ 1082843 h 3470774"/>
              <a:gd name="connsiteX2" fmla="*/ 1806948 w 1837028"/>
              <a:gd name="connsiteY2" fmla="*/ 0 h 3470774"/>
              <a:gd name="connsiteX3" fmla="*/ 1837028 w 1837028"/>
              <a:gd name="connsiteY3" fmla="*/ 2439689 h 3470774"/>
              <a:gd name="connsiteX4" fmla="*/ 0 w 1837028"/>
              <a:gd name="connsiteY4" fmla="*/ 3470774 h 3470774"/>
              <a:gd name="connsiteX0" fmla="*/ 0 w 1866172"/>
              <a:gd name="connsiteY0" fmla="*/ 3404028 h 3404028"/>
              <a:gd name="connsiteX1" fmla="*/ 8040 w 1866172"/>
              <a:gd name="connsiteY1" fmla="*/ 1016097 h 3404028"/>
              <a:gd name="connsiteX2" fmla="*/ 1866172 w 1866172"/>
              <a:gd name="connsiteY2" fmla="*/ 0 h 3404028"/>
              <a:gd name="connsiteX3" fmla="*/ 1837028 w 1866172"/>
              <a:gd name="connsiteY3" fmla="*/ 2372943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37028 w 1866172"/>
              <a:gd name="connsiteY3" fmla="*/ 2372943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37028 w 1866172"/>
              <a:gd name="connsiteY3" fmla="*/ 2384067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60719 w 1866172"/>
              <a:gd name="connsiteY3" fmla="*/ 2384067 h 3404028"/>
              <a:gd name="connsiteX4" fmla="*/ 0 w 1866172"/>
              <a:gd name="connsiteY4" fmla="*/ 3404028 h 3404028"/>
              <a:gd name="connsiteX0" fmla="*/ 0 w 1866172"/>
              <a:gd name="connsiteY0" fmla="*/ 3404028 h 3404028"/>
              <a:gd name="connsiteX1" fmla="*/ 8040 w 1866172"/>
              <a:gd name="connsiteY1" fmla="*/ 993848 h 3404028"/>
              <a:gd name="connsiteX2" fmla="*/ 1866172 w 1866172"/>
              <a:gd name="connsiteY2" fmla="*/ 0 h 3404028"/>
              <a:gd name="connsiteX3" fmla="*/ 1860719 w 1866172"/>
              <a:gd name="connsiteY3" fmla="*/ 2384067 h 3404028"/>
              <a:gd name="connsiteX4" fmla="*/ 0 w 1866172"/>
              <a:gd name="connsiteY4" fmla="*/ 3404028 h 3404028"/>
              <a:gd name="connsiteX0" fmla="*/ 15650 w 1881822"/>
              <a:gd name="connsiteY0" fmla="*/ 3404028 h 3404028"/>
              <a:gd name="connsiteX1" fmla="*/ 0 w 1881822"/>
              <a:gd name="connsiteY1" fmla="*/ 1004973 h 3404028"/>
              <a:gd name="connsiteX2" fmla="*/ 1881822 w 1881822"/>
              <a:gd name="connsiteY2" fmla="*/ 0 h 3404028"/>
              <a:gd name="connsiteX3" fmla="*/ 1876369 w 1881822"/>
              <a:gd name="connsiteY3" fmla="*/ 2384067 h 3404028"/>
              <a:gd name="connsiteX4" fmla="*/ 15650 w 1881822"/>
              <a:gd name="connsiteY4" fmla="*/ 3404028 h 3404028"/>
              <a:gd name="connsiteX0" fmla="*/ 15650 w 1888435"/>
              <a:gd name="connsiteY0" fmla="*/ 3404028 h 3404028"/>
              <a:gd name="connsiteX1" fmla="*/ 0 w 1888435"/>
              <a:gd name="connsiteY1" fmla="*/ 1004973 h 3404028"/>
              <a:gd name="connsiteX2" fmla="*/ 1881822 w 1888435"/>
              <a:gd name="connsiteY2" fmla="*/ 0 h 3404028"/>
              <a:gd name="connsiteX3" fmla="*/ 1888214 w 1888435"/>
              <a:gd name="connsiteY3" fmla="*/ 2384067 h 3404028"/>
              <a:gd name="connsiteX4" fmla="*/ 15650 w 1888435"/>
              <a:gd name="connsiteY4" fmla="*/ 3404028 h 3404028"/>
              <a:gd name="connsiteX0" fmla="*/ 3806 w 1876591"/>
              <a:gd name="connsiteY0" fmla="*/ 3404028 h 3404028"/>
              <a:gd name="connsiteX1" fmla="*/ 0 w 1876591"/>
              <a:gd name="connsiteY1" fmla="*/ 1004973 h 3404028"/>
              <a:gd name="connsiteX2" fmla="*/ 1869978 w 1876591"/>
              <a:gd name="connsiteY2" fmla="*/ 0 h 3404028"/>
              <a:gd name="connsiteX3" fmla="*/ 1876370 w 1876591"/>
              <a:gd name="connsiteY3" fmla="*/ 2384067 h 3404028"/>
              <a:gd name="connsiteX4" fmla="*/ 3806 w 1876591"/>
              <a:gd name="connsiteY4" fmla="*/ 3404028 h 3404028"/>
              <a:gd name="connsiteX0" fmla="*/ 0 w 1872785"/>
              <a:gd name="connsiteY0" fmla="*/ 3404028 h 3404028"/>
              <a:gd name="connsiteX1" fmla="*/ 8039 w 1872785"/>
              <a:gd name="connsiteY1" fmla="*/ 1004973 h 3404028"/>
              <a:gd name="connsiteX2" fmla="*/ 1866172 w 1872785"/>
              <a:gd name="connsiteY2" fmla="*/ 0 h 3404028"/>
              <a:gd name="connsiteX3" fmla="*/ 1872564 w 1872785"/>
              <a:gd name="connsiteY3" fmla="*/ 2384067 h 3404028"/>
              <a:gd name="connsiteX4" fmla="*/ 0 w 1872785"/>
              <a:gd name="connsiteY4" fmla="*/ 3404028 h 3404028"/>
              <a:gd name="connsiteX0" fmla="*/ 0 w 1872947"/>
              <a:gd name="connsiteY0" fmla="*/ 3404028 h 3404028"/>
              <a:gd name="connsiteX1" fmla="*/ 8039 w 1872947"/>
              <a:gd name="connsiteY1" fmla="*/ 1004973 h 3404028"/>
              <a:gd name="connsiteX2" fmla="*/ 1870860 w 1872947"/>
              <a:gd name="connsiteY2" fmla="*/ 0 h 3404028"/>
              <a:gd name="connsiteX3" fmla="*/ 1872564 w 1872947"/>
              <a:gd name="connsiteY3" fmla="*/ 2384067 h 3404028"/>
              <a:gd name="connsiteX4" fmla="*/ 0 w 1872947"/>
              <a:gd name="connsiteY4" fmla="*/ 3404028 h 3404028"/>
              <a:gd name="connsiteX0" fmla="*/ 1338 w 1874285"/>
              <a:gd name="connsiteY0" fmla="*/ 3404028 h 3404028"/>
              <a:gd name="connsiteX1" fmla="*/ 0 w 1874285"/>
              <a:gd name="connsiteY1" fmla="*/ 1004973 h 3404028"/>
              <a:gd name="connsiteX2" fmla="*/ 1872198 w 1874285"/>
              <a:gd name="connsiteY2" fmla="*/ 0 h 3404028"/>
              <a:gd name="connsiteX3" fmla="*/ 1873902 w 1874285"/>
              <a:gd name="connsiteY3" fmla="*/ 2384067 h 3404028"/>
              <a:gd name="connsiteX4" fmla="*/ 1338 w 1874285"/>
              <a:gd name="connsiteY4" fmla="*/ 3404028 h 3404028"/>
              <a:gd name="connsiteX0" fmla="*/ 10715 w 1883662"/>
              <a:gd name="connsiteY0" fmla="*/ 3404028 h 3404028"/>
              <a:gd name="connsiteX1" fmla="*/ 0 w 1883662"/>
              <a:gd name="connsiteY1" fmla="*/ 1009377 h 3404028"/>
              <a:gd name="connsiteX2" fmla="*/ 1881575 w 1883662"/>
              <a:gd name="connsiteY2" fmla="*/ 0 h 3404028"/>
              <a:gd name="connsiteX3" fmla="*/ 1883279 w 1883662"/>
              <a:gd name="connsiteY3" fmla="*/ 2384067 h 3404028"/>
              <a:gd name="connsiteX4" fmla="*/ 10715 w 1883662"/>
              <a:gd name="connsiteY4" fmla="*/ 3404028 h 3404028"/>
              <a:gd name="connsiteX0" fmla="*/ 1338 w 1874285"/>
              <a:gd name="connsiteY0" fmla="*/ 3404028 h 3404028"/>
              <a:gd name="connsiteX1" fmla="*/ 0 w 1874285"/>
              <a:gd name="connsiteY1" fmla="*/ 1009377 h 3404028"/>
              <a:gd name="connsiteX2" fmla="*/ 1872198 w 1874285"/>
              <a:gd name="connsiteY2" fmla="*/ 0 h 3404028"/>
              <a:gd name="connsiteX3" fmla="*/ 1873902 w 1874285"/>
              <a:gd name="connsiteY3" fmla="*/ 2384067 h 3404028"/>
              <a:gd name="connsiteX4" fmla="*/ 1338 w 1874285"/>
              <a:gd name="connsiteY4" fmla="*/ 3404028 h 3404028"/>
              <a:gd name="connsiteX0" fmla="*/ 10715 w 1874285"/>
              <a:gd name="connsiteY0" fmla="*/ 3399625 h 3399625"/>
              <a:gd name="connsiteX1" fmla="*/ 0 w 1874285"/>
              <a:gd name="connsiteY1" fmla="*/ 1009377 h 3399625"/>
              <a:gd name="connsiteX2" fmla="*/ 1872198 w 1874285"/>
              <a:gd name="connsiteY2" fmla="*/ 0 h 3399625"/>
              <a:gd name="connsiteX3" fmla="*/ 1873902 w 1874285"/>
              <a:gd name="connsiteY3" fmla="*/ 2384067 h 3399625"/>
              <a:gd name="connsiteX4" fmla="*/ 10715 w 1874285"/>
              <a:gd name="connsiteY4" fmla="*/ 3399625 h 3399625"/>
              <a:gd name="connsiteX0" fmla="*/ 1338 w 1874285"/>
              <a:gd name="connsiteY0" fmla="*/ 3404029 h 3404029"/>
              <a:gd name="connsiteX1" fmla="*/ 0 w 1874285"/>
              <a:gd name="connsiteY1" fmla="*/ 1009377 h 3404029"/>
              <a:gd name="connsiteX2" fmla="*/ 1872198 w 1874285"/>
              <a:gd name="connsiteY2" fmla="*/ 0 h 3404029"/>
              <a:gd name="connsiteX3" fmla="*/ 1873902 w 1874285"/>
              <a:gd name="connsiteY3" fmla="*/ 2384067 h 3404029"/>
              <a:gd name="connsiteX4" fmla="*/ 1338 w 1874285"/>
              <a:gd name="connsiteY4" fmla="*/ 3404029 h 3404029"/>
              <a:gd name="connsiteX0" fmla="*/ 1338 w 1875229"/>
              <a:gd name="connsiteY0" fmla="*/ 3404029 h 3404029"/>
              <a:gd name="connsiteX1" fmla="*/ 0 w 1875229"/>
              <a:gd name="connsiteY1" fmla="*/ 1009377 h 3404029"/>
              <a:gd name="connsiteX2" fmla="*/ 1875229 w 1875229"/>
              <a:gd name="connsiteY2" fmla="*/ 0 h 3404029"/>
              <a:gd name="connsiteX3" fmla="*/ 1873902 w 1875229"/>
              <a:gd name="connsiteY3" fmla="*/ 2384067 h 3404029"/>
              <a:gd name="connsiteX4" fmla="*/ 1338 w 1875229"/>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 name="connsiteX0" fmla="*/ 36517 w 1910408"/>
              <a:gd name="connsiteY0" fmla="*/ 3404029 h 3404029"/>
              <a:gd name="connsiteX1" fmla="*/ 35179 w 1910408"/>
              <a:gd name="connsiteY1" fmla="*/ 1006530 h 3404029"/>
              <a:gd name="connsiteX2" fmla="*/ 1910408 w 1910408"/>
              <a:gd name="connsiteY2" fmla="*/ 0 h 3404029"/>
              <a:gd name="connsiteX3" fmla="*/ 1909081 w 1910408"/>
              <a:gd name="connsiteY3" fmla="*/ 2384067 h 3404029"/>
              <a:gd name="connsiteX4" fmla="*/ 36517 w 1910408"/>
              <a:gd name="connsiteY4" fmla="*/ 3404029 h 3404029"/>
              <a:gd name="connsiteX0" fmla="*/ 36517 w 1910408"/>
              <a:gd name="connsiteY0" fmla="*/ 3404029 h 3404029"/>
              <a:gd name="connsiteX1" fmla="*/ 35179 w 1910408"/>
              <a:gd name="connsiteY1" fmla="*/ 1006530 h 3404029"/>
              <a:gd name="connsiteX2" fmla="*/ 1910408 w 1910408"/>
              <a:gd name="connsiteY2" fmla="*/ 0 h 3404029"/>
              <a:gd name="connsiteX3" fmla="*/ 1909081 w 1910408"/>
              <a:gd name="connsiteY3" fmla="*/ 2384067 h 3404029"/>
              <a:gd name="connsiteX4" fmla="*/ 36517 w 1910408"/>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229" h="3404029">
                <a:moveTo>
                  <a:pt x="1338" y="3404029"/>
                </a:moveTo>
                <a:cubicBezTo>
                  <a:pt x="3343" y="2634008"/>
                  <a:pt x="6996" y="1722465"/>
                  <a:pt x="0" y="1006530"/>
                </a:cubicBezTo>
                <a:lnTo>
                  <a:pt x="1875229" y="0"/>
                </a:lnTo>
                <a:cubicBezTo>
                  <a:pt x="1873411" y="794689"/>
                  <a:pt x="1875720" y="1589378"/>
                  <a:pt x="1873902" y="2384067"/>
                </a:cubicBezTo>
                <a:lnTo>
                  <a:pt x="1338" y="3404029"/>
                </a:lnTo>
                <a:close/>
              </a:path>
            </a:pathLst>
          </a:custGeom>
          <a:gradFill rotWithShape="1">
            <a:gsLst>
              <a:gs pos="0">
                <a:srgbClr val="0099FF"/>
              </a:gs>
              <a:gs pos="50000">
                <a:srgbClr val="00C9FF"/>
              </a:gs>
              <a:gs pos="100000">
                <a:srgbClr val="00FFFF"/>
              </a:gs>
            </a:gsLst>
            <a:lin ang="0" scaled="1"/>
          </a:gra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
        <p:nvSpPr>
          <p:cNvPr id="10" name="AutoShape 4">
            <a:extLst>
              <a:ext uri="{FF2B5EF4-FFF2-40B4-BE49-F238E27FC236}">
                <a16:creationId xmlns:a16="http://schemas.microsoft.com/office/drawing/2014/main" xmlns="" id="{8A452C94-F932-4FA4-B966-A02152BA5F28}"/>
              </a:ext>
            </a:extLst>
          </p:cNvPr>
          <p:cNvSpPr>
            <a:spLocks noChangeAspect="1" noChangeArrowheads="1"/>
          </p:cNvSpPr>
          <p:nvPr/>
        </p:nvSpPr>
        <p:spPr bwMode="auto">
          <a:xfrm flipH="1">
            <a:off x="5554716" y="4114800"/>
            <a:ext cx="4737176" cy="2743200"/>
          </a:xfrm>
          <a:prstGeom prst="rtTriangle">
            <a:avLst/>
          </a:prstGeom>
          <a:solidFill>
            <a:srgbClr val="CCCCCD"/>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a:solidFill>
                <a:srgbClr val="000000"/>
              </a:solidFill>
              <a:ea typeface="MS PGothic" pitchFamily="34" charset="-128"/>
            </a:endParaRPr>
          </a:p>
        </p:txBody>
      </p:sp>
      <p:pic>
        <p:nvPicPr>
          <p:cNvPr id="3" name="Picture 2">
            <a:extLst>
              <a:ext uri="{FF2B5EF4-FFF2-40B4-BE49-F238E27FC236}">
                <a16:creationId xmlns:a16="http://schemas.microsoft.com/office/drawing/2014/main" xmlns="" id="{33FC13A8-E413-4F55-862A-C511CF8F1C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9444"/>
          <a:stretch/>
        </p:blipFill>
        <p:spPr>
          <a:xfrm>
            <a:off x="10291893" y="5303387"/>
            <a:ext cx="1896933" cy="1554615"/>
          </a:xfrm>
          <a:prstGeom prst="rect">
            <a:avLst/>
          </a:prstGeom>
        </p:spPr>
      </p:pic>
    </p:spTree>
    <p:extLst>
      <p:ext uri="{BB962C8B-B14F-4D97-AF65-F5344CB8AC3E}">
        <p14:creationId xmlns:p14="http://schemas.microsoft.com/office/powerpoint/2010/main" val="20158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2 Black">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61FD817B-144E-4496-8C23-977C7BE2599C}"/>
              </a:ext>
            </a:extLst>
          </p:cNvPr>
          <p:cNvSpPr>
            <a:spLocks noGrp="1"/>
          </p:cNvSpPr>
          <p:nvPr>
            <p:ph type="pic" sz="quarter" idx="11"/>
          </p:nvPr>
        </p:nvSpPr>
        <p:spPr>
          <a:xfrm>
            <a:off x="5439088" y="-11046"/>
            <a:ext cx="6766560" cy="6858000"/>
          </a:xfrm>
          <a:prstGeom prst="rect">
            <a:avLst/>
          </a:prstGeom>
        </p:spPr>
        <p:txBody>
          <a:bodyPr/>
          <a:lstStyle>
            <a:lvl1pPr>
              <a:defRPr>
                <a:solidFill>
                  <a:schemeClr val="bg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4" y="1517904"/>
            <a:ext cx="4068827" cy="868680"/>
          </a:xfrm>
        </p:spPr>
        <p:txBody>
          <a:bodyPr/>
          <a:lstStyle>
            <a:lvl1pPr>
              <a:defRPr>
                <a:solidFill>
                  <a:schemeClr val="bg1"/>
                </a:solidFill>
              </a:defRPr>
            </a:lvl1pPr>
          </a:lstStyle>
          <a:p>
            <a:r>
              <a:rPr lang="en-US" dirty="0"/>
              <a:t>Click to enter presentation title</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solidFill>
                  <a:schemeClr val="bg1"/>
                </a:solidFill>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solidFill>
                  <a:schemeClr val="bg1"/>
                </a:solidFill>
              </a:defRPr>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sp>
        <p:nvSpPr>
          <p:cNvPr id="8" name="TextBox 7">
            <a:extLst>
              <a:ext uri="{FF2B5EF4-FFF2-40B4-BE49-F238E27FC236}">
                <a16:creationId xmlns:a16="http://schemas.microsoft.com/office/drawing/2014/main" xmlns="" id="{584F1B0C-DEB0-476A-96C8-9E9AABC64221}"/>
              </a:ext>
            </a:extLst>
          </p:cNvPr>
          <p:cNvSpPr txBox="1"/>
          <p:nvPr/>
        </p:nvSpPr>
        <p:spPr>
          <a:xfrm>
            <a:off x="5425440" y="1706021"/>
            <a:ext cx="6766560" cy="1231106"/>
          </a:xfrm>
          <a:prstGeom prst="rect">
            <a:avLst/>
          </a:prstGeom>
        </p:spPr>
        <p:txBody>
          <a:bodyPr wrap="square" lIns="0" tIns="0" rIns="0" bIns="0" rtlCol="0">
            <a:spAutoFit/>
          </a:bodyPr>
          <a:lstStyle/>
          <a:p>
            <a:pPr algn="ctr" fontAlgn="base">
              <a:spcBef>
                <a:spcPct val="0"/>
              </a:spcBef>
              <a:spcAft>
                <a:spcPct val="0"/>
              </a:spcAft>
            </a:pPr>
            <a:r>
              <a:rPr lang="en-US" sz="2799" dirty="0">
                <a:solidFill>
                  <a:schemeClr val="accent6"/>
                </a:solidFill>
                <a:ea typeface="ＭＳ Ｐゴシック"/>
              </a:rPr>
              <a:t>IMAGE AREA</a:t>
            </a:r>
            <a:br>
              <a:rPr lang="en-US" sz="2799" dirty="0">
                <a:solidFill>
                  <a:schemeClr val="accent6"/>
                </a:solidFill>
                <a:ea typeface="ＭＳ Ｐゴシック"/>
              </a:rPr>
            </a:br>
            <a:r>
              <a:rPr lang="en-US" sz="2799" dirty="0">
                <a:solidFill>
                  <a:schemeClr val="accent6"/>
                </a:solidFill>
                <a:ea typeface="ＭＳ Ｐゴシック"/>
              </a:rPr>
              <a:t>7.5” h x 7.4”w</a:t>
            </a:r>
            <a:br>
              <a:rPr lang="en-US" sz="2799" dirty="0">
                <a:solidFill>
                  <a:schemeClr val="accent6"/>
                </a:solidFill>
                <a:ea typeface="ＭＳ Ｐゴシック"/>
              </a:rPr>
            </a:br>
            <a:r>
              <a:rPr lang="en-US" sz="2399" dirty="0">
                <a:solidFill>
                  <a:srgbClr val="FF0000"/>
                </a:solidFill>
                <a:ea typeface="ＭＳ Ｐゴシック"/>
              </a:rPr>
              <a:t>Apply Overlay 1 after adding picture</a:t>
            </a:r>
            <a:endParaRPr lang="en-US" sz="2799" dirty="0">
              <a:solidFill>
                <a:srgbClr val="FF0000"/>
              </a:solidFill>
              <a:ea typeface="ＭＳ Ｐゴシック"/>
            </a:endParaRPr>
          </a:p>
        </p:txBody>
      </p:sp>
      <p:pic>
        <p:nvPicPr>
          <p:cNvPr id="13" name="Picture 12">
            <a:extLst>
              <a:ext uri="{FF2B5EF4-FFF2-40B4-BE49-F238E27FC236}">
                <a16:creationId xmlns:a16="http://schemas.microsoft.com/office/drawing/2014/main" xmlns="" id="{A184811B-1EE5-4176-A599-720E3587332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00" y="562226"/>
            <a:ext cx="1603680" cy="517886"/>
          </a:xfrm>
          <a:prstGeom prst="rect">
            <a:avLst/>
          </a:prstGeom>
          <a:noFill/>
        </p:spPr>
      </p:pic>
      <p:pic>
        <p:nvPicPr>
          <p:cNvPr id="9" name="Picture 8">
            <a:extLst>
              <a:ext uri="{FF2B5EF4-FFF2-40B4-BE49-F238E27FC236}">
                <a16:creationId xmlns:a16="http://schemas.microsoft.com/office/drawing/2014/main" xmlns="" id="{5BA1F587-69D3-4CE4-A42B-B5D92C6AB30C}"/>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05600" y="563226"/>
            <a:ext cx="1603680" cy="515889"/>
          </a:xfrm>
          <a:prstGeom prst="rect">
            <a:avLst/>
          </a:prstGeom>
          <a:noFill/>
        </p:spPr>
      </p:pic>
    </p:spTree>
    <p:extLst>
      <p:ext uri="{BB962C8B-B14F-4D97-AF65-F5344CB8AC3E}">
        <p14:creationId xmlns:p14="http://schemas.microsoft.com/office/powerpoint/2010/main" val="1718227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ontent-1col-5D-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CB2C8C-BBC3-4CB4-A679-24462238F407}"/>
              </a:ext>
            </a:extLst>
          </p:cNvPr>
          <p:cNvSpPr>
            <a:spLocks noGrp="1"/>
          </p:cNvSpPr>
          <p:nvPr>
            <p:ph type="title" hasCustomPrompt="1"/>
          </p:nvPr>
        </p:nvSpPr>
        <p:spPr>
          <a:xfrm>
            <a:off x="457200" y="457200"/>
            <a:ext cx="11228832"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xmlns="" id="{ED0EAC1D-C901-4858-A756-4CE03BC3568E}"/>
              </a:ext>
            </a:extLst>
          </p:cNvPr>
          <p:cNvSpPr>
            <a:spLocks noGrp="1"/>
          </p:cNvSpPr>
          <p:nvPr>
            <p:ph type="body" sz="quarter" idx="10" hasCustomPrompt="1"/>
          </p:nvPr>
        </p:nvSpPr>
        <p:spPr>
          <a:xfrm>
            <a:off x="457200" y="932688"/>
            <a:ext cx="11228832" cy="365760"/>
          </a:xfrm>
        </p:spPr>
        <p:txBody>
          <a:bodyPr/>
          <a:lstStyle>
            <a:lvl1pPr marL="0" indent="0">
              <a:buNone/>
              <a:defRPr sz="2399">
                <a:solidFill>
                  <a:schemeClr val="accent1"/>
                </a:solidFill>
              </a:defRPr>
            </a:lvl1pPr>
          </a:lstStyle>
          <a:p>
            <a:pPr lvl="0"/>
            <a:r>
              <a:rPr lang="en-US" dirty="0"/>
              <a:t>Click to enter subhead</a:t>
            </a:r>
          </a:p>
        </p:txBody>
      </p:sp>
      <p:sp>
        <p:nvSpPr>
          <p:cNvPr id="7" name="AutoShape 2">
            <a:extLst>
              <a:ext uri="{FF2B5EF4-FFF2-40B4-BE49-F238E27FC236}">
                <a16:creationId xmlns:a16="http://schemas.microsoft.com/office/drawing/2014/main" xmlns="" id="{3CBA71D9-675A-4F40-94DA-6A30D93681D6}"/>
              </a:ext>
            </a:extLst>
          </p:cNvPr>
          <p:cNvSpPr>
            <a:spLocks noChangeAspect="1" noChangeArrowheads="1"/>
          </p:cNvSpPr>
          <p:nvPr/>
        </p:nvSpPr>
        <p:spPr bwMode="auto">
          <a:xfrm flipH="1">
            <a:off x="6094412" y="6340477"/>
            <a:ext cx="6097588" cy="517525"/>
          </a:xfrm>
          <a:prstGeom prst="rtTriangle">
            <a:avLst/>
          </a:prstGeom>
          <a:gradFill>
            <a:gsLst>
              <a:gs pos="0">
                <a:srgbClr val="00FFFF"/>
              </a:gs>
              <a:gs pos="50000">
                <a:srgbClr val="00C9FF"/>
              </a:gs>
              <a:gs pos="100000">
                <a:srgbClr val="0099FF"/>
              </a:gs>
            </a:gsLst>
            <a:lin ang="0" scaled="1"/>
          </a:gra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S PGothic" pitchFamily="34" charset="-128"/>
              <a:cs typeface="Arial" panose="020B0604020202020204" pitchFamily="34" charset="0"/>
            </a:endParaRPr>
          </a:p>
        </p:txBody>
      </p:sp>
      <p:sp>
        <p:nvSpPr>
          <p:cNvPr id="5" name="Text Placeholder 4">
            <a:extLst>
              <a:ext uri="{FF2B5EF4-FFF2-40B4-BE49-F238E27FC236}">
                <a16:creationId xmlns:a16="http://schemas.microsoft.com/office/drawing/2014/main" xmlns="" id="{84936000-FC78-4C5F-9205-2DC965F81096}"/>
              </a:ext>
            </a:extLst>
          </p:cNvPr>
          <p:cNvSpPr>
            <a:spLocks noGrp="1"/>
          </p:cNvSpPr>
          <p:nvPr>
            <p:ph type="body" sz="quarter" idx="11"/>
          </p:nvPr>
        </p:nvSpPr>
        <p:spPr>
          <a:xfrm>
            <a:off x="457318" y="1691640"/>
            <a:ext cx="11277489" cy="4050792"/>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xmlns="" id="{85BD440C-F635-460B-A9E6-825CE0A04EC5}"/>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978789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B1A3AE9-94A8-B449-BCFB-7F0FF71BD6FB}" type="datetimeFigureOut">
              <a:rPr lang="en-US" smtClean="0"/>
              <a:pPr/>
              <a:t>11/2/2021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F1054C-4610-2F42-AAE7-A9C8357AC1C6}" type="slidenum">
              <a:rPr lang="en-US" smtClean="0"/>
              <a:pPr/>
              <a:t>‹#›</a:t>
            </a:fld>
            <a:endParaRPr lang="en-US"/>
          </a:p>
        </p:txBody>
      </p:sp>
    </p:spTree>
    <p:extLst>
      <p:ext uri="{BB962C8B-B14F-4D97-AF65-F5344CB8AC3E}">
        <p14:creationId xmlns:p14="http://schemas.microsoft.com/office/powerpoint/2010/main" val="1755216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B1A3AE9-94A8-B449-BCFB-7F0FF71BD6FB}" type="datetimeFigureOut">
              <a:rPr lang="en-US" smtClean="0"/>
              <a:pPr/>
              <a:t>11/2/2021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F1054C-4610-2F42-AAE7-A9C8357AC1C6}" type="slidenum">
              <a:rPr lang="en-US" smtClean="0"/>
              <a:pPr/>
              <a:t>‹#›</a:t>
            </a:fld>
            <a:endParaRPr lang="en-US"/>
          </a:p>
        </p:txBody>
      </p:sp>
    </p:spTree>
    <p:extLst>
      <p:ext uri="{BB962C8B-B14F-4D97-AF65-F5344CB8AC3E}">
        <p14:creationId xmlns:p14="http://schemas.microsoft.com/office/powerpoint/2010/main" val="3937696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91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678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Thank You">
    <p:spTree>
      <p:nvGrpSpPr>
        <p:cNvPr id="1" name=""/>
        <p:cNvGrpSpPr/>
        <p:nvPr/>
      </p:nvGrpSpPr>
      <p:grpSpPr>
        <a:xfrm>
          <a:off x="0" y="0"/>
          <a:ext cx="0" cy="0"/>
          <a:chOff x="0" y="0"/>
          <a:chExt cx="0" cy="0"/>
        </a:xfrm>
      </p:grpSpPr>
      <p:grpSp>
        <p:nvGrpSpPr>
          <p:cNvPr id="2" name="Group 13"/>
          <p:cNvGrpSpPr>
            <a:grpSpLocks noChangeAspect="1"/>
          </p:cNvGrpSpPr>
          <p:nvPr/>
        </p:nvGrpSpPr>
        <p:grpSpPr>
          <a:xfrm>
            <a:off x="3102556" y="301045"/>
            <a:ext cx="5963221" cy="6343781"/>
            <a:chOff x="609600" y="1030719"/>
            <a:chExt cx="2269331" cy="2529481"/>
          </a:xfrm>
          <a:solidFill>
            <a:srgbClr val="EDEDEE"/>
          </a:solidFill>
        </p:grpSpPr>
        <p:sp>
          <p:nvSpPr>
            <p:cNvPr id="27" name="Freeform 26"/>
            <p:cNvSpPr>
              <a:spLocks/>
            </p:cNvSpPr>
            <p:nvPr/>
          </p:nvSpPr>
          <p:spPr bwMode="auto">
            <a:xfrm>
              <a:off x="2113149" y="2152710"/>
              <a:ext cx="180106" cy="504295"/>
            </a:xfrm>
            <a:custGeom>
              <a:avLst/>
              <a:gdLst>
                <a:gd name="T0" fmla="*/ 135 w 135"/>
                <a:gd name="T1" fmla="*/ 134 h 378"/>
                <a:gd name="T2" fmla="*/ 0 w 135"/>
                <a:gd name="T3" fmla="*/ 0 h 378"/>
                <a:gd name="T4" fmla="*/ 0 w 135"/>
                <a:gd name="T5" fmla="*/ 378 h 378"/>
                <a:gd name="T6" fmla="*/ 135 w 135"/>
                <a:gd name="T7" fmla="*/ 378 h 378"/>
                <a:gd name="T8" fmla="*/ 135 w 135"/>
                <a:gd name="T9" fmla="*/ 134 h 378"/>
              </a:gdLst>
              <a:ahLst/>
              <a:cxnLst>
                <a:cxn ang="0">
                  <a:pos x="T0" y="T1"/>
                </a:cxn>
                <a:cxn ang="0">
                  <a:pos x="T2" y="T3"/>
                </a:cxn>
                <a:cxn ang="0">
                  <a:pos x="T4" y="T5"/>
                </a:cxn>
                <a:cxn ang="0">
                  <a:pos x="T6" y="T7"/>
                </a:cxn>
                <a:cxn ang="0">
                  <a:pos x="T8" y="T9"/>
                </a:cxn>
              </a:cxnLst>
              <a:rect l="0" t="0" r="r" b="b"/>
              <a:pathLst>
                <a:path w="135" h="378">
                  <a:moveTo>
                    <a:pt x="135" y="134"/>
                  </a:moveTo>
                  <a:lnTo>
                    <a:pt x="0" y="0"/>
                  </a:lnTo>
                  <a:lnTo>
                    <a:pt x="0" y="378"/>
                  </a:lnTo>
                  <a:lnTo>
                    <a:pt x="135" y="378"/>
                  </a:lnTo>
                  <a:lnTo>
                    <a:pt x="135" y="134"/>
                  </a:lnTo>
                  <a:close/>
                </a:path>
              </a:pathLst>
            </a:custGeom>
            <a:grpFill/>
            <a:ln>
              <a:noFill/>
            </a:ln>
          </p:spPr>
          <p:txBody>
            <a:bodyPr anchor="ctr"/>
            <a:lstStyle/>
            <a:p>
              <a:pPr algn="l" defTabSz="914201" rtl="0">
                <a:defRPr/>
              </a:pPr>
              <a:endParaRPr lang="en-US" sz="2400" dirty="0">
                <a:solidFill>
                  <a:prstClr val="black"/>
                </a:solidFill>
              </a:endParaRPr>
            </a:p>
          </p:txBody>
        </p:sp>
        <p:sp>
          <p:nvSpPr>
            <p:cNvPr id="35" name="Freeform 34"/>
            <p:cNvSpPr>
              <a:spLocks/>
            </p:cNvSpPr>
            <p:nvPr/>
          </p:nvSpPr>
          <p:spPr bwMode="auto">
            <a:xfrm>
              <a:off x="937792" y="1030719"/>
              <a:ext cx="1075297" cy="2025185"/>
            </a:xfrm>
            <a:custGeom>
              <a:avLst/>
              <a:gdLst>
                <a:gd name="T0" fmla="*/ 203 w 341"/>
                <a:gd name="T1" fmla="*/ 242 h 643"/>
                <a:gd name="T2" fmla="*/ 341 w 341"/>
                <a:gd name="T3" fmla="*/ 242 h 643"/>
                <a:gd name="T4" fmla="*/ 285 w 341"/>
                <a:gd name="T5" fmla="*/ 186 h 643"/>
                <a:gd name="T6" fmla="*/ 284 w 341"/>
                <a:gd name="T7" fmla="*/ 186 h 643"/>
                <a:gd name="T8" fmla="*/ 212 w 341"/>
                <a:gd name="T9" fmla="*/ 186 h 643"/>
                <a:gd name="T10" fmla="*/ 296 w 341"/>
                <a:gd name="T11" fmla="*/ 93 h 643"/>
                <a:gd name="T12" fmla="*/ 203 w 341"/>
                <a:gd name="T13" fmla="*/ 0 h 643"/>
                <a:gd name="T14" fmla="*/ 203 w 341"/>
                <a:gd name="T15" fmla="*/ 186 h 643"/>
                <a:gd name="T16" fmla="*/ 203 w 341"/>
                <a:gd name="T17" fmla="*/ 186 h 643"/>
                <a:gd name="T18" fmla="*/ 48 w 341"/>
                <a:gd name="T19" fmla="*/ 32 h 643"/>
                <a:gd name="T20" fmla="*/ 25 w 341"/>
                <a:gd name="T21" fmla="*/ 45 h 643"/>
                <a:gd name="T22" fmla="*/ 0 w 341"/>
                <a:gd name="T23" fmla="*/ 63 h 643"/>
                <a:gd name="T24" fmla="*/ 147 w 341"/>
                <a:gd name="T25" fmla="*/ 209 h 643"/>
                <a:gd name="T26" fmla="*/ 147 w 341"/>
                <a:gd name="T27" fmla="*/ 530 h 643"/>
                <a:gd name="T28" fmla="*/ 260 w 341"/>
                <a:gd name="T29" fmla="*/ 643 h 643"/>
                <a:gd name="T30" fmla="*/ 260 w 341"/>
                <a:gd name="T31" fmla="*/ 563 h 643"/>
                <a:gd name="T32" fmla="*/ 203 w 341"/>
                <a:gd name="T33" fmla="*/ 506 h 643"/>
                <a:gd name="T34" fmla="*/ 203 w 341"/>
                <a:gd name="T35" fmla="*/ 242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43">
                  <a:moveTo>
                    <a:pt x="203" y="242"/>
                  </a:moveTo>
                  <a:cubicBezTo>
                    <a:pt x="341" y="242"/>
                    <a:pt x="341" y="242"/>
                    <a:pt x="341" y="242"/>
                  </a:cubicBezTo>
                  <a:cubicBezTo>
                    <a:pt x="285" y="186"/>
                    <a:pt x="285" y="186"/>
                    <a:pt x="285" y="186"/>
                  </a:cubicBezTo>
                  <a:cubicBezTo>
                    <a:pt x="284" y="186"/>
                    <a:pt x="284" y="186"/>
                    <a:pt x="284" y="186"/>
                  </a:cubicBezTo>
                  <a:cubicBezTo>
                    <a:pt x="212" y="186"/>
                    <a:pt x="212" y="186"/>
                    <a:pt x="212" y="186"/>
                  </a:cubicBezTo>
                  <a:cubicBezTo>
                    <a:pt x="259" y="181"/>
                    <a:pt x="296" y="141"/>
                    <a:pt x="296" y="93"/>
                  </a:cubicBezTo>
                  <a:cubicBezTo>
                    <a:pt x="296" y="41"/>
                    <a:pt x="255" y="0"/>
                    <a:pt x="203" y="0"/>
                  </a:cubicBezTo>
                  <a:cubicBezTo>
                    <a:pt x="203" y="186"/>
                    <a:pt x="203" y="186"/>
                    <a:pt x="203" y="186"/>
                  </a:cubicBezTo>
                  <a:cubicBezTo>
                    <a:pt x="203" y="186"/>
                    <a:pt x="203" y="186"/>
                    <a:pt x="203" y="186"/>
                  </a:cubicBezTo>
                  <a:cubicBezTo>
                    <a:pt x="48" y="32"/>
                    <a:pt x="48" y="32"/>
                    <a:pt x="48" y="32"/>
                  </a:cubicBezTo>
                  <a:cubicBezTo>
                    <a:pt x="40" y="36"/>
                    <a:pt x="32" y="40"/>
                    <a:pt x="25" y="45"/>
                  </a:cubicBezTo>
                  <a:cubicBezTo>
                    <a:pt x="16" y="51"/>
                    <a:pt x="8" y="57"/>
                    <a:pt x="0" y="63"/>
                  </a:cubicBezTo>
                  <a:cubicBezTo>
                    <a:pt x="147" y="209"/>
                    <a:pt x="147" y="209"/>
                    <a:pt x="147" y="209"/>
                  </a:cubicBezTo>
                  <a:cubicBezTo>
                    <a:pt x="147" y="530"/>
                    <a:pt x="147" y="530"/>
                    <a:pt x="147" y="530"/>
                  </a:cubicBezTo>
                  <a:cubicBezTo>
                    <a:pt x="260" y="643"/>
                    <a:pt x="260" y="643"/>
                    <a:pt x="260" y="643"/>
                  </a:cubicBezTo>
                  <a:cubicBezTo>
                    <a:pt x="260" y="563"/>
                    <a:pt x="260" y="563"/>
                    <a:pt x="260" y="563"/>
                  </a:cubicBezTo>
                  <a:cubicBezTo>
                    <a:pt x="203" y="506"/>
                    <a:pt x="203" y="506"/>
                    <a:pt x="203" y="506"/>
                  </a:cubicBezTo>
                  <a:lnTo>
                    <a:pt x="203" y="242"/>
                  </a:lnTo>
                  <a:close/>
                </a:path>
              </a:pathLst>
            </a:custGeom>
            <a:grpFill/>
            <a:ln>
              <a:noFill/>
            </a:ln>
          </p:spPr>
          <p:txBody>
            <a:bodyPr anchor="ctr"/>
            <a:lstStyle/>
            <a:p>
              <a:pPr algn="l" defTabSz="914201" rtl="0">
                <a:defRPr/>
              </a:pPr>
              <a:endParaRPr lang="en-US" sz="2400" dirty="0">
                <a:solidFill>
                  <a:prstClr val="black"/>
                </a:solidFill>
              </a:endParaRPr>
            </a:p>
          </p:txBody>
        </p:sp>
        <p:sp>
          <p:nvSpPr>
            <p:cNvPr id="48" name="Freeform 47"/>
            <p:cNvSpPr>
              <a:spLocks/>
            </p:cNvSpPr>
            <p:nvPr/>
          </p:nvSpPr>
          <p:spPr bwMode="auto">
            <a:xfrm>
              <a:off x="1756939" y="1796500"/>
              <a:ext cx="177438" cy="860505"/>
            </a:xfrm>
            <a:custGeom>
              <a:avLst/>
              <a:gdLst>
                <a:gd name="T0" fmla="*/ 0 w 133"/>
                <a:gd name="T1" fmla="*/ 0 h 645"/>
                <a:gd name="T2" fmla="*/ 0 w 133"/>
                <a:gd name="T3" fmla="*/ 645 h 645"/>
                <a:gd name="T4" fmla="*/ 133 w 133"/>
                <a:gd name="T5" fmla="*/ 645 h 645"/>
                <a:gd name="T6" fmla="*/ 133 w 133"/>
                <a:gd name="T7" fmla="*/ 132 h 645"/>
                <a:gd name="T8" fmla="*/ 0 w 133"/>
                <a:gd name="T9" fmla="*/ 0 h 645"/>
              </a:gdLst>
              <a:ahLst/>
              <a:cxnLst>
                <a:cxn ang="0">
                  <a:pos x="T0" y="T1"/>
                </a:cxn>
                <a:cxn ang="0">
                  <a:pos x="T2" y="T3"/>
                </a:cxn>
                <a:cxn ang="0">
                  <a:pos x="T4" y="T5"/>
                </a:cxn>
                <a:cxn ang="0">
                  <a:pos x="T6" y="T7"/>
                </a:cxn>
                <a:cxn ang="0">
                  <a:pos x="T8" y="T9"/>
                </a:cxn>
              </a:cxnLst>
              <a:rect l="0" t="0" r="r" b="b"/>
              <a:pathLst>
                <a:path w="133" h="645">
                  <a:moveTo>
                    <a:pt x="0" y="0"/>
                  </a:moveTo>
                  <a:lnTo>
                    <a:pt x="0" y="645"/>
                  </a:lnTo>
                  <a:lnTo>
                    <a:pt x="133" y="645"/>
                  </a:lnTo>
                  <a:lnTo>
                    <a:pt x="133" y="132"/>
                  </a:lnTo>
                  <a:lnTo>
                    <a:pt x="0" y="0"/>
                  </a:lnTo>
                  <a:close/>
                </a:path>
              </a:pathLst>
            </a:custGeom>
            <a:grpFill/>
            <a:ln>
              <a:noFill/>
            </a:ln>
          </p:spPr>
          <p:txBody>
            <a:bodyPr anchor="ctr"/>
            <a:lstStyle/>
            <a:p>
              <a:pPr algn="l" defTabSz="914201" rtl="0">
                <a:defRPr/>
              </a:pPr>
              <a:endParaRPr lang="en-US" sz="2400" dirty="0">
                <a:solidFill>
                  <a:prstClr val="black"/>
                </a:solidFill>
              </a:endParaRPr>
            </a:p>
          </p:txBody>
        </p:sp>
        <p:sp>
          <p:nvSpPr>
            <p:cNvPr id="49" name="Freeform 48"/>
            <p:cNvSpPr>
              <a:spLocks/>
            </p:cNvSpPr>
            <p:nvPr/>
          </p:nvSpPr>
          <p:spPr bwMode="auto">
            <a:xfrm>
              <a:off x="1934377" y="1972604"/>
              <a:ext cx="434922" cy="180106"/>
            </a:xfrm>
            <a:custGeom>
              <a:avLst/>
              <a:gdLst>
                <a:gd name="T0" fmla="*/ 326 w 326"/>
                <a:gd name="T1" fmla="*/ 135 h 135"/>
                <a:gd name="T2" fmla="*/ 191 w 326"/>
                <a:gd name="T3" fmla="*/ 0 h 135"/>
                <a:gd name="T4" fmla="*/ 0 w 326"/>
                <a:gd name="T5" fmla="*/ 0 h 135"/>
                <a:gd name="T6" fmla="*/ 134 w 326"/>
                <a:gd name="T7" fmla="*/ 135 h 135"/>
                <a:gd name="T8" fmla="*/ 326 w 326"/>
                <a:gd name="T9" fmla="*/ 135 h 135"/>
              </a:gdLst>
              <a:ahLst/>
              <a:cxnLst>
                <a:cxn ang="0">
                  <a:pos x="T0" y="T1"/>
                </a:cxn>
                <a:cxn ang="0">
                  <a:pos x="T2" y="T3"/>
                </a:cxn>
                <a:cxn ang="0">
                  <a:pos x="T4" y="T5"/>
                </a:cxn>
                <a:cxn ang="0">
                  <a:pos x="T6" y="T7"/>
                </a:cxn>
                <a:cxn ang="0">
                  <a:pos x="T8" y="T9"/>
                </a:cxn>
              </a:cxnLst>
              <a:rect l="0" t="0" r="r" b="b"/>
              <a:pathLst>
                <a:path w="326" h="135">
                  <a:moveTo>
                    <a:pt x="326" y="135"/>
                  </a:moveTo>
                  <a:lnTo>
                    <a:pt x="191" y="0"/>
                  </a:lnTo>
                  <a:lnTo>
                    <a:pt x="0" y="0"/>
                  </a:lnTo>
                  <a:lnTo>
                    <a:pt x="134" y="135"/>
                  </a:lnTo>
                  <a:lnTo>
                    <a:pt x="326" y="135"/>
                  </a:lnTo>
                  <a:close/>
                </a:path>
              </a:pathLst>
            </a:custGeom>
            <a:grpFill/>
            <a:ln>
              <a:noFill/>
            </a:ln>
          </p:spPr>
          <p:txBody>
            <a:bodyPr anchor="ctr"/>
            <a:lstStyle/>
            <a:p>
              <a:pPr algn="l" defTabSz="914201" rtl="0">
                <a:defRPr/>
              </a:pPr>
              <a:endParaRPr lang="en-US" sz="2400" dirty="0">
                <a:solidFill>
                  <a:prstClr val="black"/>
                </a:solidFill>
              </a:endParaRPr>
            </a:p>
          </p:txBody>
        </p:sp>
        <p:sp>
          <p:nvSpPr>
            <p:cNvPr id="50" name="Freeform 49"/>
            <p:cNvSpPr>
              <a:spLocks/>
            </p:cNvSpPr>
            <p:nvPr/>
          </p:nvSpPr>
          <p:spPr bwMode="auto">
            <a:xfrm>
              <a:off x="609600" y="1354908"/>
              <a:ext cx="612359" cy="1178024"/>
            </a:xfrm>
            <a:custGeom>
              <a:avLst/>
              <a:gdLst>
                <a:gd name="T0" fmla="*/ 194 w 194"/>
                <a:gd name="T1" fmla="*/ 374 h 374"/>
                <a:gd name="T2" fmla="*/ 194 w 194"/>
                <a:gd name="T3" fmla="*/ 370 h 374"/>
                <a:gd name="T4" fmla="*/ 194 w 194"/>
                <a:gd name="T5" fmla="*/ 370 h 374"/>
                <a:gd name="T6" fmla="*/ 194 w 194"/>
                <a:gd name="T7" fmla="*/ 130 h 374"/>
                <a:gd name="T8" fmla="*/ 64 w 194"/>
                <a:gd name="T9" fmla="*/ 0 h 374"/>
                <a:gd name="T10" fmla="*/ 32 w 194"/>
                <a:gd name="T11" fmla="*/ 48 h 374"/>
                <a:gd name="T12" fmla="*/ 138 w 194"/>
                <a:gd name="T13" fmla="*/ 154 h 374"/>
                <a:gd name="T14" fmla="*/ 138 w 194"/>
                <a:gd name="T15" fmla="*/ 234 h 374"/>
                <a:gd name="T16" fmla="*/ 138 w 194"/>
                <a:gd name="T17" fmla="*/ 234 h 374"/>
                <a:gd name="T18" fmla="*/ 10 w 194"/>
                <a:gd name="T19" fmla="*/ 106 h 374"/>
                <a:gd name="T20" fmla="*/ 0 w 194"/>
                <a:gd name="T21" fmla="*/ 176 h 374"/>
                <a:gd name="T22" fmla="*/ 194 w 194"/>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74">
                  <a:moveTo>
                    <a:pt x="194" y="374"/>
                  </a:moveTo>
                  <a:cubicBezTo>
                    <a:pt x="194" y="370"/>
                    <a:pt x="194" y="370"/>
                    <a:pt x="194" y="370"/>
                  </a:cubicBezTo>
                  <a:cubicBezTo>
                    <a:pt x="194" y="370"/>
                    <a:pt x="194" y="370"/>
                    <a:pt x="194" y="370"/>
                  </a:cubicBezTo>
                  <a:cubicBezTo>
                    <a:pt x="194" y="130"/>
                    <a:pt x="194" y="130"/>
                    <a:pt x="194" y="130"/>
                  </a:cubicBezTo>
                  <a:cubicBezTo>
                    <a:pt x="64" y="0"/>
                    <a:pt x="64" y="0"/>
                    <a:pt x="64" y="0"/>
                  </a:cubicBezTo>
                  <a:cubicBezTo>
                    <a:pt x="52" y="15"/>
                    <a:pt x="41" y="31"/>
                    <a:pt x="32" y="48"/>
                  </a:cubicBezTo>
                  <a:cubicBezTo>
                    <a:pt x="138" y="154"/>
                    <a:pt x="138" y="154"/>
                    <a:pt x="138" y="154"/>
                  </a:cubicBezTo>
                  <a:cubicBezTo>
                    <a:pt x="138" y="234"/>
                    <a:pt x="138" y="234"/>
                    <a:pt x="138" y="234"/>
                  </a:cubicBezTo>
                  <a:cubicBezTo>
                    <a:pt x="138" y="234"/>
                    <a:pt x="138" y="234"/>
                    <a:pt x="138" y="234"/>
                  </a:cubicBezTo>
                  <a:cubicBezTo>
                    <a:pt x="10" y="106"/>
                    <a:pt x="10" y="106"/>
                    <a:pt x="10" y="106"/>
                  </a:cubicBezTo>
                  <a:cubicBezTo>
                    <a:pt x="4" y="128"/>
                    <a:pt x="0" y="152"/>
                    <a:pt x="0" y="176"/>
                  </a:cubicBezTo>
                  <a:cubicBezTo>
                    <a:pt x="0" y="176"/>
                    <a:pt x="188" y="367"/>
                    <a:pt x="194" y="374"/>
                  </a:cubicBezTo>
                  <a:close/>
                </a:path>
              </a:pathLst>
            </a:custGeom>
            <a:grpFill/>
            <a:ln>
              <a:noFill/>
            </a:ln>
          </p:spPr>
          <p:txBody>
            <a:bodyPr anchor="ctr"/>
            <a:lstStyle/>
            <a:p>
              <a:pPr algn="l" defTabSz="914201" rtl="0">
                <a:defRPr/>
              </a:pPr>
              <a:endParaRPr lang="en-US" sz="2400" dirty="0">
                <a:solidFill>
                  <a:prstClr val="black"/>
                </a:solidFill>
              </a:endParaRPr>
            </a:p>
          </p:txBody>
        </p:sp>
        <p:sp>
          <p:nvSpPr>
            <p:cNvPr id="51" name="Freeform 50"/>
            <p:cNvSpPr>
              <a:spLocks/>
            </p:cNvSpPr>
            <p:nvPr/>
          </p:nvSpPr>
          <p:spPr bwMode="auto">
            <a:xfrm>
              <a:off x="613603" y="2164716"/>
              <a:ext cx="1143337" cy="1395484"/>
            </a:xfrm>
            <a:custGeom>
              <a:avLst/>
              <a:gdLst>
                <a:gd name="T0" fmla="*/ 0 w 857"/>
                <a:gd name="T1" fmla="*/ 0 h 1046"/>
                <a:gd name="T2" fmla="*/ 0 w 857"/>
                <a:gd name="T3" fmla="*/ 189 h 1046"/>
                <a:gd name="T4" fmla="*/ 857 w 857"/>
                <a:gd name="T5" fmla="*/ 1046 h 1046"/>
                <a:gd name="T6" fmla="*/ 857 w 857"/>
                <a:gd name="T7" fmla="*/ 857 h 1046"/>
                <a:gd name="T8" fmla="*/ 0 w 857"/>
                <a:gd name="T9" fmla="*/ 0 h 1046"/>
              </a:gdLst>
              <a:ahLst/>
              <a:cxnLst>
                <a:cxn ang="0">
                  <a:pos x="T0" y="T1"/>
                </a:cxn>
                <a:cxn ang="0">
                  <a:pos x="T2" y="T3"/>
                </a:cxn>
                <a:cxn ang="0">
                  <a:pos x="T4" y="T5"/>
                </a:cxn>
                <a:cxn ang="0">
                  <a:pos x="T6" y="T7"/>
                </a:cxn>
                <a:cxn ang="0">
                  <a:pos x="T8" y="T9"/>
                </a:cxn>
              </a:cxnLst>
              <a:rect l="0" t="0" r="r" b="b"/>
              <a:pathLst>
                <a:path w="857" h="1046">
                  <a:moveTo>
                    <a:pt x="0" y="0"/>
                  </a:moveTo>
                  <a:lnTo>
                    <a:pt x="0" y="189"/>
                  </a:lnTo>
                  <a:lnTo>
                    <a:pt x="857" y="1046"/>
                  </a:lnTo>
                  <a:lnTo>
                    <a:pt x="857" y="857"/>
                  </a:lnTo>
                  <a:lnTo>
                    <a:pt x="0" y="0"/>
                  </a:lnTo>
                  <a:close/>
                </a:path>
              </a:pathLst>
            </a:custGeom>
            <a:grpFill/>
            <a:ln>
              <a:noFill/>
            </a:ln>
          </p:spPr>
          <p:txBody>
            <a:bodyPr anchor="ctr"/>
            <a:lstStyle/>
            <a:p>
              <a:pPr algn="l" defTabSz="914201" rtl="0">
                <a:defRPr/>
              </a:pPr>
              <a:endParaRPr lang="en-US" sz="2400" dirty="0">
                <a:solidFill>
                  <a:prstClr val="black"/>
                </a:solidFill>
              </a:endParaRPr>
            </a:p>
          </p:txBody>
        </p:sp>
        <p:sp>
          <p:nvSpPr>
            <p:cNvPr id="52" name="Freeform 51"/>
            <p:cNvSpPr>
              <a:spLocks/>
            </p:cNvSpPr>
            <p:nvPr/>
          </p:nvSpPr>
          <p:spPr bwMode="auto">
            <a:xfrm>
              <a:off x="2293254" y="2432874"/>
              <a:ext cx="585677" cy="516303"/>
            </a:xfrm>
            <a:custGeom>
              <a:avLst/>
              <a:gdLst>
                <a:gd name="T0" fmla="*/ 113 w 186"/>
                <a:gd name="T1" fmla="*/ 0 h 164"/>
                <a:gd name="T2" fmla="*/ 56 w 186"/>
                <a:gd name="T3" fmla="*/ 0 h 164"/>
                <a:gd name="T4" fmla="*/ 56 w 186"/>
                <a:gd name="T5" fmla="*/ 71 h 164"/>
                <a:gd name="T6" fmla="*/ 0 w 186"/>
                <a:gd name="T7" fmla="*/ 71 h 164"/>
                <a:gd name="T8" fmla="*/ 93 w 186"/>
                <a:gd name="T9" fmla="*/ 164 h 164"/>
                <a:gd name="T10" fmla="*/ 186 w 186"/>
                <a:gd name="T11" fmla="*/ 71 h 164"/>
                <a:gd name="T12" fmla="*/ 113 w 186"/>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86" h="164">
                  <a:moveTo>
                    <a:pt x="113" y="0"/>
                  </a:moveTo>
                  <a:cubicBezTo>
                    <a:pt x="56" y="0"/>
                    <a:pt x="56" y="0"/>
                    <a:pt x="56" y="0"/>
                  </a:cubicBezTo>
                  <a:cubicBezTo>
                    <a:pt x="56" y="71"/>
                    <a:pt x="56" y="71"/>
                    <a:pt x="56" y="71"/>
                  </a:cubicBezTo>
                  <a:cubicBezTo>
                    <a:pt x="0" y="71"/>
                    <a:pt x="0" y="71"/>
                    <a:pt x="0" y="71"/>
                  </a:cubicBezTo>
                  <a:cubicBezTo>
                    <a:pt x="0" y="123"/>
                    <a:pt x="41" y="164"/>
                    <a:pt x="93" y="164"/>
                  </a:cubicBezTo>
                  <a:cubicBezTo>
                    <a:pt x="144" y="164"/>
                    <a:pt x="186" y="123"/>
                    <a:pt x="186" y="71"/>
                  </a:cubicBezTo>
                  <a:lnTo>
                    <a:pt x="113" y="0"/>
                  </a:lnTo>
                  <a:close/>
                </a:path>
              </a:pathLst>
            </a:custGeom>
            <a:grpFill/>
            <a:ln>
              <a:noFill/>
            </a:ln>
          </p:spPr>
          <p:txBody>
            <a:bodyPr anchor="ctr"/>
            <a:lstStyle/>
            <a:p>
              <a:pPr algn="l" defTabSz="914201" rtl="0">
                <a:defRPr/>
              </a:pPr>
              <a:endParaRPr lang="en-US" sz="2400" dirty="0">
                <a:solidFill>
                  <a:prstClr val="black"/>
                </a:solidFill>
              </a:endParaRPr>
            </a:p>
          </p:txBody>
        </p:sp>
      </p:grpSp>
      <p:grpSp>
        <p:nvGrpSpPr>
          <p:cNvPr id="3" name="Group 45"/>
          <p:cNvGrpSpPr/>
          <p:nvPr/>
        </p:nvGrpSpPr>
        <p:grpSpPr>
          <a:xfrm>
            <a:off x="852885" y="2627279"/>
            <a:ext cx="1007833" cy="1603281"/>
            <a:chOff x="612777" y="835024"/>
            <a:chExt cx="2700340" cy="4319589"/>
          </a:xfrm>
          <a:solidFill>
            <a:schemeClr val="tx1"/>
          </a:solidFill>
        </p:grpSpPr>
        <p:sp>
          <p:nvSpPr>
            <p:cNvPr id="36" name="Freeform 35"/>
            <p:cNvSpPr>
              <a:spLocks/>
            </p:cNvSpPr>
            <p:nvPr/>
          </p:nvSpPr>
          <p:spPr bwMode="auto">
            <a:xfrm>
              <a:off x="2401891" y="2170113"/>
              <a:ext cx="214312" cy="600074"/>
            </a:xfrm>
            <a:custGeom>
              <a:avLst/>
              <a:gdLst>
                <a:gd name="T0" fmla="*/ 135 w 135"/>
                <a:gd name="T1" fmla="*/ 134 h 378"/>
                <a:gd name="T2" fmla="*/ 0 w 135"/>
                <a:gd name="T3" fmla="*/ 0 h 378"/>
                <a:gd name="T4" fmla="*/ 0 w 135"/>
                <a:gd name="T5" fmla="*/ 378 h 378"/>
                <a:gd name="T6" fmla="*/ 135 w 135"/>
                <a:gd name="T7" fmla="*/ 378 h 378"/>
                <a:gd name="T8" fmla="*/ 135 w 135"/>
                <a:gd name="T9" fmla="*/ 134 h 378"/>
              </a:gdLst>
              <a:ahLst/>
              <a:cxnLst>
                <a:cxn ang="0">
                  <a:pos x="T0" y="T1"/>
                </a:cxn>
                <a:cxn ang="0">
                  <a:pos x="T2" y="T3"/>
                </a:cxn>
                <a:cxn ang="0">
                  <a:pos x="T4" y="T5"/>
                </a:cxn>
                <a:cxn ang="0">
                  <a:pos x="T6" y="T7"/>
                </a:cxn>
                <a:cxn ang="0">
                  <a:pos x="T8" y="T9"/>
                </a:cxn>
              </a:cxnLst>
              <a:rect l="0" t="0" r="r" b="b"/>
              <a:pathLst>
                <a:path w="135" h="378">
                  <a:moveTo>
                    <a:pt x="135" y="134"/>
                  </a:moveTo>
                  <a:lnTo>
                    <a:pt x="0" y="0"/>
                  </a:lnTo>
                  <a:lnTo>
                    <a:pt x="0" y="378"/>
                  </a:lnTo>
                  <a:lnTo>
                    <a:pt x="135" y="378"/>
                  </a:lnTo>
                  <a:lnTo>
                    <a:pt x="135" y="134"/>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37" name="Freeform 36"/>
            <p:cNvSpPr>
              <a:spLocks/>
            </p:cNvSpPr>
            <p:nvPr/>
          </p:nvSpPr>
          <p:spPr bwMode="auto">
            <a:xfrm>
              <a:off x="1003301" y="835024"/>
              <a:ext cx="1279526" cy="2409827"/>
            </a:xfrm>
            <a:custGeom>
              <a:avLst/>
              <a:gdLst>
                <a:gd name="T0" fmla="*/ 203 w 341"/>
                <a:gd name="T1" fmla="*/ 242 h 643"/>
                <a:gd name="T2" fmla="*/ 341 w 341"/>
                <a:gd name="T3" fmla="*/ 242 h 643"/>
                <a:gd name="T4" fmla="*/ 285 w 341"/>
                <a:gd name="T5" fmla="*/ 186 h 643"/>
                <a:gd name="T6" fmla="*/ 284 w 341"/>
                <a:gd name="T7" fmla="*/ 186 h 643"/>
                <a:gd name="T8" fmla="*/ 212 w 341"/>
                <a:gd name="T9" fmla="*/ 186 h 643"/>
                <a:gd name="T10" fmla="*/ 296 w 341"/>
                <a:gd name="T11" fmla="*/ 93 h 643"/>
                <a:gd name="T12" fmla="*/ 203 w 341"/>
                <a:gd name="T13" fmla="*/ 0 h 643"/>
                <a:gd name="T14" fmla="*/ 203 w 341"/>
                <a:gd name="T15" fmla="*/ 186 h 643"/>
                <a:gd name="T16" fmla="*/ 203 w 341"/>
                <a:gd name="T17" fmla="*/ 186 h 643"/>
                <a:gd name="T18" fmla="*/ 48 w 341"/>
                <a:gd name="T19" fmla="*/ 32 h 643"/>
                <a:gd name="T20" fmla="*/ 25 w 341"/>
                <a:gd name="T21" fmla="*/ 45 h 643"/>
                <a:gd name="T22" fmla="*/ 0 w 341"/>
                <a:gd name="T23" fmla="*/ 63 h 643"/>
                <a:gd name="T24" fmla="*/ 147 w 341"/>
                <a:gd name="T25" fmla="*/ 209 h 643"/>
                <a:gd name="T26" fmla="*/ 147 w 341"/>
                <a:gd name="T27" fmla="*/ 530 h 643"/>
                <a:gd name="T28" fmla="*/ 260 w 341"/>
                <a:gd name="T29" fmla="*/ 643 h 643"/>
                <a:gd name="T30" fmla="*/ 260 w 341"/>
                <a:gd name="T31" fmla="*/ 563 h 643"/>
                <a:gd name="T32" fmla="*/ 203 w 341"/>
                <a:gd name="T33" fmla="*/ 506 h 643"/>
                <a:gd name="T34" fmla="*/ 203 w 341"/>
                <a:gd name="T35" fmla="*/ 242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43">
                  <a:moveTo>
                    <a:pt x="203" y="242"/>
                  </a:moveTo>
                  <a:cubicBezTo>
                    <a:pt x="341" y="242"/>
                    <a:pt x="341" y="242"/>
                    <a:pt x="341" y="242"/>
                  </a:cubicBezTo>
                  <a:cubicBezTo>
                    <a:pt x="285" y="186"/>
                    <a:pt x="285" y="186"/>
                    <a:pt x="285" y="186"/>
                  </a:cubicBezTo>
                  <a:cubicBezTo>
                    <a:pt x="284" y="186"/>
                    <a:pt x="284" y="186"/>
                    <a:pt x="284" y="186"/>
                  </a:cubicBezTo>
                  <a:cubicBezTo>
                    <a:pt x="212" y="186"/>
                    <a:pt x="212" y="186"/>
                    <a:pt x="212" y="186"/>
                  </a:cubicBezTo>
                  <a:cubicBezTo>
                    <a:pt x="259" y="181"/>
                    <a:pt x="296" y="141"/>
                    <a:pt x="296" y="93"/>
                  </a:cubicBezTo>
                  <a:cubicBezTo>
                    <a:pt x="296" y="41"/>
                    <a:pt x="255" y="0"/>
                    <a:pt x="203" y="0"/>
                  </a:cubicBezTo>
                  <a:cubicBezTo>
                    <a:pt x="203" y="186"/>
                    <a:pt x="203" y="186"/>
                    <a:pt x="203" y="186"/>
                  </a:cubicBezTo>
                  <a:cubicBezTo>
                    <a:pt x="203" y="186"/>
                    <a:pt x="203" y="186"/>
                    <a:pt x="203" y="186"/>
                  </a:cubicBezTo>
                  <a:cubicBezTo>
                    <a:pt x="48" y="32"/>
                    <a:pt x="48" y="32"/>
                    <a:pt x="48" y="32"/>
                  </a:cubicBezTo>
                  <a:cubicBezTo>
                    <a:pt x="40" y="36"/>
                    <a:pt x="32" y="40"/>
                    <a:pt x="25" y="45"/>
                  </a:cubicBezTo>
                  <a:cubicBezTo>
                    <a:pt x="16" y="51"/>
                    <a:pt x="8" y="57"/>
                    <a:pt x="0" y="63"/>
                  </a:cubicBezTo>
                  <a:cubicBezTo>
                    <a:pt x="147" y="209"/>
                    <a:pt x="147" y="209"/>
                    <a:pt x="147" y="209"/>
                  </a:cubicBezTo>
                  <a:cubicBezTo>
                    <a:pt x="147" y="530"/>
                    <a:pt x="147" y="530"/>
                    <a:pt x="147" y="530"/>
                  </a:cubicBezTo>
                  <a:cubicBezTo>
                    <a:pt x="260" y="643"/>
                    <a:pt x="260" y="643"/>
                    <a:pt x="260" y="643"/>
                  </a:cubicBezTo>
                  <a:cubicBezTo>
                    <a:pt x="260" y="563"/>
                    <a:pt x="260" y="563"/>
                    <a:pt x="260" y="563"/>
                  </a:cubicBezTo>
                  <a:cubicBezTo>
                    <a:pt x="203" y="506"/>
                    <a:pt x="203" y="506"/>
                    <a:pt x="203" y="506"/>
                  </a:cubicBezTo>
                  <a:lnTo>
                    <a:pt x="203" y="242"/>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38" name="Freeform 37"/>
            <p:cNvSpPr>
              <a:spLocks/>
            </p:cNvSpPr>
            <p:nvPr/>
          </p:nvSpPr>
          <p:spPr bwMode="auto">
            <a:xfrm>
              <a:off x="1978028" y="1746248"/>
              <a:ext cx="211136" cy="1023939"/>
            </a:xfrm>
            <a:custGeom>
              <a:avLst/>
              <a:gdLst>
                <a:gd name="T0" fmla="*/ 0 w 133"/>
                <a:gd name="T1" fmla="*/ 0 h 645"/>
                <a:gd name="T2" fmla="*/ 0 w 133"/>
                <a:gd name="T3" fmla="*/ 645 h 645"/>
                <a:gd name="T4" fmla="*/ 133 w 133"/>
                <a:gd name="T5" fmla="*/ 645 h 645"/>
                <a:gd name="T6" fmla="*/ 133 w 133"/>
                <a:gd name="T7" fmla="*/ 132 h 645"/>
                <a:gd name="T8" fmla="*/ 0 w 133"/>
                <a:gd name="T9" fmla="*/ 0 h 645"/>
              </a:gdLst>
              <a:ahLst/>
              <a:cxnLst>
                <a:cxn ang="0">
                  <a:pos x="T0" y="T1"/>
                </a:cxn>
                <a:cxn ang="0">
                  <a:pos x="T2" y="T3"/>
                </a:cxn>
                <a:cxn ang="0">
                  <a:pos x="T4" y="T5"/>
                </a:cxn>
                <a:cxn ang="0">
                  <a:pos x="T6" y="T7"/>
                </a:cxn>
                <a:cxn ang="0">
                  <a:pos x="T8" y="T9"/>
                </a:cxn>
              </a:cxnLst>
              <a:rect l="0" t="0" r="r" b="b"/>
              <a:pathLst>
                <a:path w="133" h="645">
                  <a:moveTo>
                    <a:pt x="0" y="0"/>
                  </a:moveTo>
                  <a:lnTo>
                    <a:pt x="0" y="645"/>
                  </a:lnTo>
                  <a:lnTo>
                    <a:pt x="133" y="645"/>
                  </a:lnTo>
                  <a:lnTo>
                    <a:pt x="133" y="132"/>
                  </a:lnTo>
                  <a:lnTo>
                    <a:pt x="0" y="0"/>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39" name="Freeform 38"/>
            <p:cNvSpPr>
              <a:spLocks/>
            </p:cNvSpPr>
            <p:nvPr/>
          </p:nvSpPr>
          <p:spPr bwMode="auto">
            <a:xfrm>
              <a:off x="2189165" y="1955801"/>
              <a:ext cx="517526" cy="214312"/>
            </a:xfrm>
            <a:custGeom>
              <a:avLst/>
              <a:gdLst>
                <a:gd name="T0" fmla="*/ 326 w 326"/>
                <a:gd name="T1" fmla="*/ 135 h 135"/>
                <a:gd name="T2" fmla="*/ 191 w 326"/>
                <a:gd name="T3" fmla="*/ 0 h 135"/>
                <a:gd name="T4" fmla="*/ 0 w 326"/>
                <a:gd name="T5" fmla="*/ 0 h 135"/>
                <a:gd name="T6" fmla="*/ 134 w 326"/>
                <a:gd name="T7" fmla="*/ 135 h 135"/>
                <a:gd name="T8" fmla="*/ 326 w 326"/>
                <a:gd name="T9" fmla="*/ 135 h 135"/>
              </a:gdLst>
              <a:ahLst/>
              <a:cxnLst>
                <a:cxn ang="0">
                  <a:pos x="T0" y="T1"/>
                </a:cxn>
                <a:cxn ang="0">
                  <a:pos x="T2" y="T3"/>
                </a:cxn>
                <a:cxn ang="0">
                  <a:pos x="T4" y="T5"/>
                </a:cxn>
                <a:cxn ang="0">
                  <a:pos x="T6" y="T7"/>
                </a:cxn>
                <a:cxn ang="0">
                  <a:pos x="T8" y="T9"/>
                </a:cxn>
              </a:cxnLst>
              <a:rect l="0" t="0" r="r" b="b"/>
              <a:pathLst>
                <a:path w="326" h="135">
                  <a:moveTo>
                    <a:pt x="326" y="135"/>
                  </a:moveTo>
                  <a:lnTo>
                    <a:pt x="191" y="0"/>
                  </a:lnTo>
                  <a:lnTo>
                    <a:pt x="0" y="0"/>
                  </a:lnTo>
                  <a:lnTo>
                    <a:pt x="134" y="135"/>
                  </a:lnTo>
                  <a:lnTo>
                    <a:pt x="326" y="135"/>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0" name="Freeform 39"/>
            <p:cNvSpPr>
              <a:spLocks/>
            </p:cNvSpPr>
            <p:nvPr/>
          </p:nvSpPr>
          <p:spPr bwMode="auto">
            <a:xfrm>
              <a:off x="612777" y="1220786"/>
              <a:ext cx="728662" cy="1401762"/>
            </a:xfrm>
            <a:custGeom>
              <a:avLst/>
              <a:gdLst>
                <a:gd name="T0" fmla="*/ 194 w 194"/>
                <a:gd name="T1" fmla="*/ 374 h 374"/>
                <a:gd name="T2" fmla="*/ 194 w 194"/>
                <a:gd name="T3" fmla="*/ 370 h 374"/>
                <a:gd name="T4" fmla="*/ 194 w 194"/>
                <a:gd name="T5" fmla="*/ 370 h 374"/>
                <a:gd name="T6" fmla="*/ 194 w 194"/>
                <a:gd name="T7" fmla="*/ 130 h 374"/>
                <a:gd name="T8" fmla="*/ 64 w 194"/>
                <a:gd name="T9" fmla="*/ 0 h 374"/>
                <a:gd name="T10" fmla="*/ 32 w 194"/>
                <a:gd name="T11" fmla="*/ 48 h 374"/>
                <a:gd name="T12" fmla="*/ 138 w 194"/>
                <a:gd name="T13" fmla="*/ 154 h 374"/>
                <a:gd name="T14" fmla="*/ 138 w 194"/>
                <a:gd name="T15" fmla="*/ 234 h 374"/>
                <a:gd name="T16" fmla="*/ 138 w 194"/>
                <a:gd name="T17" fmla="*/ 234 h 374"/>
                <a:gd name="T18" fmla="*/ 10 w 194"/>
                <a:gd name="T19" fmla="*/ 106 h 374"/>
                <a:gd name="T20" fmla="*/ 0 w 194"/>
                <a:gd name="T21" fmla="*/ 176 h 374"/>
                <a:gd name="T22" fmla="*/ 194 w 194"/>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74">
                  <a:moveTo>
                    <a:pt x="194" y="374"/>
                  </a:moveTo>
                  <a:cubicBezTo>
                    <a:pt x="194" y="370"/>
                    <a:pt x="194" y="370"/>
                    <a:pt x="194" y="370"/>
                  </a:cubicBezTo>
                  <a:cubicBezTo>
                    <a:pt x="194" y="370"/>
                    <a:pt x="194" y="370"/>
                    <a:pt x="194" y="370"/>
                  </a:cubicBezTo>
                  <a:cubicBezTo>
                    <a:pt x="194" y="130"/>
                    <a:pt x="194" y="130"/>
                    <a:pt x="194" y="130"/>
                  </a:cubicBezTo>
                  <a:cubicBezTo>
                    <a:pt x="64" y="0"/>
                    <a:pt x="64" y="0"/>
                    <a:pt x="64" y="0"/>
                  </a:cubicBezTo>
                  <a:cubicBezTo>
                    <a:pt x="52" y="15"/>
                    <a:pt x="41" y="31"/>
                    <a:pt x="32" y="48"/>
                  </a:cubicBezTo>
                  <a:cubicBezTo>
                    <a:pt x="138" y="154"/>
                    <a:pt x="138" y="154"/>
                    <a:pt x="138" y="154"/>
                  </a:cubicBezTo>
                  <a:cubicBezTo>
                    <a:pt x="138" y="234"/>
                    <a:pt x="138" y="234"/>
                    <a:pt x="138" y="234"/>
                  </a:cubicBezTo>
                  <a:cubicBezTo>
                    <a:pt x="138" y="234"/>
                    <a:pt x="138" y="234"/>
                    <a:pt x="138" y="234"/>
                  </a:cubicBezTo>
                  <a:cubicBezTo>
                    <a:pt x="10" y="106"/>
                    <a:pt x="10" y="106"/>
                    <a:pt x="10" y="106"/>
                  </a:cubicBezTo>
                  <a:cubicBezTo>
                    <a:pt x="4" y="128"/>
                    <a:pt x="0" y="152"/>
                    <a:pt x="0" y="176"/>
                  </a:cubicBezTo>
                  <a:cubicBezTo>
                    <a:pt x="0" y="176"/>
                    <a:pt x="188" y="367"/>
                    <a:pt x="194" y="374"/>
                  </a:cubicBez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1" name="Freeform 40"/>
            <p:cNvSpPr>
              <a:spLocks/>
            </p:cNvSpPr>
            <p:nvPr/>
          </p:nvSpPr>
          <p:spPr bwMode="auto">
            <a:xfrm>
              <a:off x="617539" y="2184400"/>
              <a:ext cx="1360489" cy="1660525"/>
            </a:xfrm>
            <a:custGeom>
              <a:avLst/>
              <a:gdLst>
                <a:gd name="T0" fmla="*/ 0 w 857"/>
                <a:gd name="T1" fmla="*/ 0 h 1046"/>
                <a:gd name="T2" fmla="*/ 0 w 857"/>
                <a:gd name="T3" fmla="*/ 189 h 1046"/>
                <a:gd name="T4" fmla="*/ 857 w 857"/>
                <a:gd name="T5" fmla="*/ 1046 h 1046"/>
                <a:gd name="T6" fmla="*/ 857 w 857"/>
                <a:gd name="T7" fmla="*/ 857 h 1046"/>
                <a:gd name="T8" fmla="*/ 0 w 857"/>
                <a:gd name="T9" fmla="*/ 0 h 1046"/>
              </a:gdLst>
              <a:ahLst/>
              <a:cxnLst>
                <a:cxn ang="0">
                  <a:pos x="T0" y="T1"/>
                </a:cxn>
                <a:cxn ang="0">
                  <a:pos x="T2" y="T3"/>
                </a:cxn>
                <a:cxn ang="0">
                  <a:pos x="T4" y="T5"/>
                </a:cxn>
                <a:cxn ang="0">
                  <a:pos x="T6" y="T7"/>
                </a:cxn>
                <a:cxn ang="0">
                  <a:pos x="T8" y="T9"/>
                </a:cxn>
              </a:cxnLst>
              <a:rect l="0" t="0" r="r" b="b"/>
              <a:pathLst>
                <a:path w="857" h="1046">
                  <a:moveTo>
                    <a:pt x="0" y="0"/>
                  </a:moveTo>
                  <a:lnTo>
                    <a:pt x="0" y="189"/>
                  </a:lnTo>
                  <a:lnTo>
                    <a:pt x="857" y="1046"/>
                  </a:lnTo>
                  <a:lnTo>
                    <a:pt x="857" y="857"/>
                  </a:lnTo>
                  <a:lnTo>
                    <a:pt x="0" y="0"/>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2" name="Freeform 41"/>
            <p:cNvSpPr>
              <a:spLocks/>
            </p:cNvSpPr>
            <p:nvPr/>
          </p:nvSpPr>
          <p:spPr bwMode="auto">
            <a:xfrm>
              <a:off x="2616203" y="2503489"/>
              <a:ext cx="696914" cy="614364"/>
            </a:xfrm>
            <a:custGeom>
              <a:avLst/>
              <a:gdLst>
                <a:gd name="T0" fmla="*/ 113 w 186"/>
                <a:gd name="T1" fmla="*/ 0 h 164"/>
                <a:gd name="T2" fmla="*/ 56 w 186"/>
                <a:gd name="T3" fmla="*/ 0 h 164"/>
                <a:gd name="T4" fmla="*/ 56 w 186"/>
                <a:gd name="T5" fmla="*/ 71 h 164"/>
                <a:gd name="T6" fmla="*/ 0 w 186"/>
                <a:gd name="T7" fmla="*/ 71 h 164"/>
                <a:gd name="T8" fmla="*/ 93 w 186"/>
                <a:gd name="T9" fmla="*/ 164 h 164"/>
                <a:gd name="T10" fmla="*/ 186 w 186"/>
                <a:gd name="T11" fmla="*/ 71 h 164"/>
                <a:gd name="T12" fmla="*/ 113 w 186"/>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86" h="164">
                  <a:moveTo>
                    <a:pt x="113" y="0"/>
                  </a:moveTo>
                  <a:cubicBezTo>
                    <a:pt x="56" y="0"/>
                    <a:pt x="56" y="0"/>
                    <a:pt x="56" y="0"/>
                  </a:cubicBezTo>
                  <a:cubicBezTo>
                    <a:pt x="56" y="71"/>
                    <a:pt x="56" y="71"/>
                    <a:pt x="56" y="71"/>
                  </a:cubicBezTo>
                  <a:cubicBezTo>
                    <a:pt x="0" y="71"/>
                    <a:pt x="0" y="71"/>
                    <a:pt x="0" y="71"/>
                  </a:cubicBezTo>
                  <a:cubicBezTo>
                    <a:pt x="0" y="123"/>
                    <a:pt x="41" y="164"/>
                    <a:pt x="93" y="164"/>
                  </a:cubicBezTo>
                  <a:cubicBezTo>
                    <a:pt x="144" y="164"/>
                    <a:pt x="186" y="123"/>
                    <a:pt x="186" y="71"/>
                  </a:cubicBezTo>
                  <a:lnTo>
                    <a:pt x="113" y="0"/>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3" name="Freeform 42"/>
            <p:cNvSpPr>
              <a:spLocks/>
            </p:cNvSpPr>
            <p:nvPr/>
          </p:nvSpPr>
          <p:spPr bwMode="auto">
            <a:xfrm>
              <a:off x="617539" y="4494214"/>
              <a:ext cx="520702" cy="660399"/>
            </a:xfrm>
            <a:custGeom>
              <a:avLst/>
              <a:gdLst>
                <a:gd name="T0" fmla="*/ 312 w 328"/>
                <a:gd name="T1" fmla="*/ 333 h 416"/>
                <a:gd name="T2" fmla="*/ 267 w 328"/>
                <a:gd name="T3" fmla="*/ 416 h 416"/>
                <a:gd name="T4" fmla="*/ 0 w 328"/>
                <a:gd name="T5" fmla="*/ 416 h 416"/>
                <a:gd name="T6" fmla="*/ 172 w 328"/>
                <a:gd name="T7" fmla="*/ 83 h 416"/>
                <a:gd name="T8" fmla="*/ 19 w 328"/>
                <a:gd name="T9" fmla="*/ 83 h 416"/>
                <a:gd name="T10" fmla="*/ 61 w 328"/>
                <a:gd name="T11" fmla="*/ 0 h 416"/>
                <a:gd name="T12" fmla="*/ 328 w 328"/>
                <a:gd name="T13" fmla="*/ 0 h 416"/>
                <a:gd name="T14" fmla="*/ 156 w 328"/>
                <a:gd name="T15" fmla="*/ 333 h 416"/>
                <a:gd name="T16" fmla="*/ 312 w 328"/>
                <a:gd name="T17" fmla="*/ 33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416">
                  <a:moveTo>
                    <a:pt x="312" y="333"/>
                  </a:moveTo>
                  <a:lnTo>
                    <a:pt x="267" y="416"/>
                  </a:lnTo>
                  <a:lnTo>
                    <a:pt x="0" y="416"/>
                  </a:lnTo>
                  <a:lnTo>
                    <a:pt x="172" y="83"/>
                  </a:lnTo>
                  <a:lnTo>
                    <a:pt x="19" y="83"/>
                  </a:lnTo>
                  <a:lnTo>
                    <a:pt x="61" y="0"/>
                  </a:lnTo>
                  <a:lnTo>
                    <a:pt x="328" y="0"/>
                  </a:lnTo>
                  <a:lnTo>
                    <a:pt x="156" y="333"/>
                  </a:lnTo>
                  <a:lnTo>
                    <a:pt x="312" y="333"/>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4" name="Freeform 43"/>
            <p:cNvSpPr>
              <a:spLocks/>
            </p:cNvSpPr>
            <p:nvPr/>
          </p:nvSpPr>
          <p:spPr bwMode="auto">
            <a:xfrm>
              <a:off x="1190627" y="4494214"/>
              <a:ext cx="379414" cy="660399"/>
            </a:xfrm>
            <a:custGeom>
              <a:avLst/>
              <a:gdLst>
                <a:gd name="T0" fmla="*/ 102 w 239"/>
                <a:gd name="T1" fmla="*/ 168 h 416"/>
                <a:gd name="T2" fmla="*/ 239 w 239"/>
                <a:gd name="T3" fmla="*/ 168 h 416"/>
                <a:gd name="T4" fmla="*/ 239 w 239"/>
                <a:gd name="T5" fmla="*/ 248 h 416"/>
                <a:gd name="T6" fmla="*/ 102 w 239"/>
                <a:gd name="T7" fmla="*/ 248 h 416"/>
                <a:gd name="T8" fmla="*/ 102 w 239"/>
                <a:gd name="T9" fmla="*/ 333 h 416"/>
                <a:gd name="T10" fmla="*/ 239 w 239"/>
                <a:gd name="T11" fmla="*/ 333 h 416"/>
                <a:gd name="T12" fmla="*/ 239 w 239"/>
                <a:gd name="T13" fmla="*/ 416 h 416"/>
                <a:gd name="T14" fmla="*/ 0 w 239"/>
                <a:gd name="T15" fmla="*/ 416 h 416"/>
                <a:gd name="T16" fmla="*/ 0 w 239"/>
                <a:gd name="T17" fmla="*/ 0 h 416"/>
                <a:gd name="T18" fmla="*/ 239 w 239"/>
                <a:gd name="T19" fmla="*/ 0 h 416"/>
                <a:gd name="T20" fmla="*/ 239 w 239"/>
                <a:gd name="T21" fmla="*/ 83 h 416"/>
                <a:gd name="T22" fmla="*/ 102 w 239"/>
                <a:gd name="T23" fmla="*/ 83 h 416"/>
                <a:gd name="T24" fmla="*/ 102 w 239"/>
                <a:gd name="T25" fmla="*/ 16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416">
                  <a:moveTo>
                    <a:pt x="102" y="168"/>
                  </a:moveTo>
                  <a:lnTo>
                    <a:pt x="239" y="168"/>
                  </a:lnTo>
                  <a:lnTo>
                    <a:pt x="239" y="248"/>
                  </a:lnTo>
                  <a:lnTo>
                    <a:pt x="102" y="248"/>
                  </a:lnTo>
                  <a:lnTo>
                    <a:pt x="102" y="333"/>
                  </a:lnTo>
                  <a:lnTo>
                    <a:pt x="239" y="333"/>
                  </a:lnTo>
                  <a:lnTo>
                    <a:pt x="239" y="416"/>
                  </a:lnTo>
                  <a:lnTo>
                    <a:pt x="0" y="416"/>
                  </a:lnTo>
                  <a:lnTo>
                    <a:pt x="0" y="0"/>
                  </a:lnTo>
                  <a:lnTo>
                    <a:pt x="239" y="0"/>
                  </a:lnTo>
                  <a:lnTo>
                    <a:pt x="239" y="83"/>
                  </a:lnTo>
                  <a:lnTo>
                    <a:pt x="102" y="83"/>
                  </a:lnTo>
                  <a:lnTo>
                    <a:pt x="102" y="168"/>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5" name="Freeform 44"/>
            <p:cNvSpPr>
              <a:spLocks noEditPoints="1"/>
            </p:cNvSpPr>
            <p:nvPr/>
          </p:nvSpPr>
          <p:spPr bwMode="auto">
            <a:xfrm>
              <a:off x="1641476" y="4494214"/>
              <a:ext cx="471487" cy="660399"/>
            </a:xfrm>
            <a:custGeom>
              <a:avLst/>
              <a:gdLst>
                <a:gd name="T0" fmla="*/ 60 w 126"/>
                <a:gd name="T1" fmla="*/ 0 h 176"/>
                <a:gd name="T2" fmla="*/ 104 w 126"/>
                <a:gd name="T3" fmla="*/ 9 h 176"/>
                <a:gd name="T4" fmla="*/ 124 w 126"/>
                <a:gd name="T5" fmla="*/ 48 h 176"/>
                <a:gd name="T6" fmla="*/ 112 w 126"/>
                <a:gd name="T7" fmla="*/ 78 h 176"/>
                <a:gd name="T8" fmla="*/ 93 w 126"/>
                <a:gd name="T9" fmla="*/ 89 h 176"/>
                <a:gd name="T10" fmla="*/ 114 w 126"/>
                <a:gd name="T11" fmla="*/ 99 h 176"/>
                <a:gd name="T12" fmla="*/ 126 w 126"/>
                <a:gd name="T13" fmla="*/ 129 h 176"/>
                <a:gd name="T14" fmla="*/ 108 w 126"/>
                <a:gd name="T15" fmla="*/ 168 h 176"/>
                <a:gd name="T16" fmla="*/ 71 w 126"/>
                <a:gd name="T17" fmla="*/ 176 h 176"/>
                <a:gd name="T18" fmla="*/ 0 w 126"/>
                <a:gd name="T19" fmla="*/ 176 h 176"/>
                <a:gd name="T20" fmla="*/ 0 w 126"/>
                <a:gd name="T21" fmla="*/ 0 h 176"/>
                <a:gd name="T22" fmla="*/ 60 w 126"/>
                <a:gd name="T23" fmla="*/ 0 h 176"/>
                <a:gd name="T24" fmla="*/ 42 w 126"/>
                <a:gd name="T25" fmla="*/ 73 h 176"/>
                <a:gd name="T26" fmla="*/ 53 w 126"/>
                <a:gd name="T27" fmla="*/ 73 h 176"/>
                <a:gd name="T28" fmla="*/ 80 w 126"/>
                <a:gd name="T29" fmla="*/ 52 h 176"/>
                <a:gd name="T30" fmla="*/ 52 w 126"/>
                <a:gd name="T31" fmla="*/ 32 h 176"/>
                <a:gd name="T32" fmla="*/ 42 w 126"/>
                <a:gd name="T33" fmla="*/ 32 h 176"/>
                <a:gd name="T34" fmla="*/ 42 w 126"/>
                <a:gd name="T35" fmla="*/ 73 h 176"/>
                <a:gd name="T36" fmla="*/ 42 w 126"/>
                <a:gd name="T37" fmla="*/ 145 h 176"/>
                <a:gd name="T38" fmla="*/ 58 w 126"/>
                <a:gd name="T39" fmla="*/ 145 h 176"/>
                <a:gd name="T40" fmla="*/ 83 w 126"/>
                <a:gd name="T41" fmla="*/ 125 h 176"/>
                <a:gd name="T42" fmla="*/ 74 w 126"/>
                <a:gd name="T43" fmla="*/ 107 h 176"/>
                <a:gd name="T44" fmla="*/ 52 w 126"/>
                <a:gd name="T45" fmla="*/ 104 h 176"/>
                <a:gd name="T46" fmla="*/ 42 w 126"/>
                <a:gd name="T47" fmla="*/ 104 h 176"/>
                <a:gd name="T48" fmla="*/ 42 w 126"/>
                <a:gd name="T49"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76">
                  <a:moveTo>
                    <a:pt x="60" y="0"/>
                  </a:moveTo>
                  <a:cubicBezTo>
                    <a:pt x="82" y="0"/>
                    <a:pt x="95" y="3"/>
                    <a:pt x="104" y="9"/>
                  </a:cubicBezTo>
                  <a:cubicBezTo>
                    <a:pt x="116" y="16"/>
                    <a:pt x="124" y="31"/>
                    <a:pt x="124" y="48"/>
                  </a:cubicBezTo>
                  <a:cubicBezTo>
                    <a:pt x="124" y="60"/>
                    <a:pt x="120" y="71"/>
                    <a:pt x="112" y="78"/>
                  </a:cubicBezTo>
                  <a:cubicBezTo>
                    <a:pt x="107" y="84"/>
                    <a:pt x="103" y="86"/>
                    <a:pt x="93" y="89"/>
                  </a:cubicBezTo>
                  <a:cubicBezTo>
                    <a:pt x="104" y="91"/>
                    <a:pt x="109" y="93"/>
                    <a:pt x="114" y="99"/>
                  </a:cubicBezTo>
                  <a:cubicBezTo>
                    <a:pt x="122" y="106"/>
                    <a:pt x="126" y="116"/>
                    <a:pt x="126" y="129"/>
                  </a:cubicBezTo>
                  <a:cubicBezTo>
                    <a:pt x="126" y="145"/>
                    <a:pt x="120" y="160"/>
                    <a:pt x="108" y="168"/>
                  </a:cubicBezTo>
                  <a:cubicBezTo>
                    <a:pt x="100" y="173"/>
                    <a:pt x="89" y="176"/>
                    <a:pt x="71" y="176"/>
                  </a:cubicBezTo>
                  <a:cubicBezTo>
                    <a:pt x="0" y="176"/>
                    <a:pt x="0" y="176"/>
                    <a:pt x="0" y="176"/>
                  </a:cubicBezTo>
                  <a:cubicBezTo>
                    <a:pt x="0" y="0"/>
                    <a:pt x="0" y="0"/>
                    <a:pt x="0" y="0"/>
                  </a:cubicBezTo>
                  <a:lnTo>
                    <a:pt x="60" y="0"/>
                  </a:lnTo>
                  <a:close/>
                  <a:moveTo>
                    <a:pt x="42" y="73"/>
                  </a:moveTo>
                  <a:cubicBezTo>
                    <a:pt x="53" y="73"/>
                    <a:pt x="53" y="73"/>
                    <a:pt x="53" y="73"/>
                  </a:cubicBezTo>
                  <a:cubicBezTo>
                    <a:pt x="72" y="73"/>
                    <a:pt x="80" y="67"/>
                    <a:pt x="80" y="52"/>
                  </a:cubicBezTo>
                  <a:cubicBezTo>
                    <a:pt x="80" y="38"/>
                    <a:pt x="72" y="32"/>
                    <a:pt x="52" y="32"/>
                  </a:cubicBezTo>
                  <a:cubicBezTo>
                    <a:pt x="42" y="32"/>
                    <a:pt x="42" y="32"/>
                    <a:pt x="42" y="32"/>
                  </a:cubicBezTo>
                  <a:lnTo>
                    <a:pt x="42" y="73"/>
                  </a:lnTo>
                  <a:close/>
                  <a:moveTo>
                    <a:pt x="42" y="145"/>
                  </a:moveTo>
                  <a:cubicBezTo>
                    <a:pt x="58" y="145"/>
                    <a:pt x="58" y="145"/>
                    <a:pt x="58" y="145"/>
                  </a:cubicBezTo>
                  <a:cubicBezTo>
                    <a:pt x="76" y="145"/>
                    <a:pt x="83" y="139"/>
                    <a:pt x="83" y="125"/>
                  </a:cubicBezTo>
                  <a:cubicBezTo>
                    <a:pt x="83" y="117"/>
                    <a:pt x="80" y="111"/>
                    <a:pt x="74" y="107"/>
                  </a:cubicBezTo>
                  <a:cubicBezTo>
                    <a:pt x="69" y="104"/>
                    <a:pt x="65" y="104"/>
                    <a:pt x="52" y="104"/>
                  </a:cubicBezTo>
                  <a:cubicBezTo>
                    <a:pt x="42" y="104"/>
                    <a:pt x="42" y="104"/>
                    <a:pt x="42" y="104"/>
                  </a:cubicBezTo>
                  <a:lnTo>
                    <a:pt x="42" y="145"/>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6" name="Freeform 45"/>
            <p:cNvSpPr>
              <a:spLocks noEditPoints="1"/>
            </p:cNvSpPr>
            <p:nvPr/>
          </p:nvSpPr>
          <p:spPr bwMode="auto">
            <a:xfrm>
              <a:off x="2184402" y="4494210"/>
              <a:ext cx="495301" cy="660399"/>
            </a:xfrm>
            <a:custGeom>
              <a:avLst/>
              <a:gdLst>
                <a:gd name="T0" fmla="*/ 42 w 132"/>
                <a:gd name="T1" fmla="*/ 176 h 176"/>
                <a:gd name="T2" fmla="*/ 0 w 132"/>
                <a:gd name="T3" fmla="*/ 176 h 176"/>
                <a:gd name="T4" fmla="*/ 0 w 132"/>
                <a:gd name="T5" fmla="*/ 0 h 176"/>
                <a:gd name="T6" fmla="*/ 57 w 132"/>
                <a:gd name="T7" fmla="*/ 0 h 176"/>
                <a:gd name="T8" fmla="*/ 108 w 132"/>
                <a:gd name="T9" fmla="*/ 14 h 176"/>
                <a:gd name="T10" fmla="*/ 127 w 132"/>
                <a:gd name="T11" fmla="*/ 58 h 176"/>
                <a:gd name="T12" fmla="*/ 93 w 132"/>
                <a:gd name="T13" fmla="*/ 111 h 176"/>
                <a:gd name="T14" fmla="*/ 132 w 132"/>
                <a:gd name="T15" fmla="*/ 176 h 176"/>
                <a:gd name="T16" fmla="*/ 81 w 132"/>
                <a:gd name="T17" fmla="*/ 176 h 176"/>
                <a:gd name="T18" fmla="*/ 42 w 132"/>
                <a:gd name="T19" fmla="*/ 108 h 176"/>
                <a:gd name="T20" fmla="*/ 42 w 132"/>
                <a:gd name="T21" fmla="*/ 176 h 176"/>
                <a:gd name="T22" fmla="*/ 56 w 132"/>
                <a:gd name="T23" fmla="*/ 84 h 176"/>
                <a:gd name="T24" fmla="*/ 84 w 132"/>
                <a:gd name="T25" fmla="*/ 60 h 176"/>
                <a:gd name="T26" fmla="*/ 59 w 132"/>
                <a:gd name="T27" fmla="*/ 35 h 176"/>
                <a:gd name="T28" fmla="*/ 42 w 132"/>
                <a:gd name="T29" fmla="*/ 35 h 176"/>
                <a:gd name="T30" fmla="*/ 42 w 132"/>
                <a:gd name="T31" fmla="*/ 84 h 176"/>
                <a:gd name="T32" fmla="*/ 56 w 132"/>
                <a:gd name="T3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76">
                  <a:moveTo>
                    <a:pt x="42" y="176"/>
                  </a:moveTo>
                  <a:cubicBezTo>
                    <a:pt x="0" y="176"/>
                    <a:pt x="0" y="176"/>
                    <a:pt x="0" y="176"/>
                  </a:cubicBezTo>
                  <a:cubicBezTo>
                    <a:pt x="0" y="0"/>
                    <a:pt x="0" y="0"/>
                    <a:pt x="0" y="0"/>
                  </a:cubicBezTo>
                  <a:cubicBezTo>
                    <a:pt x="57" y="0"/>
                    <a:pt x="57" y="0"/>
                    <a:pt x="57" y="0"/>
                  </a:cubicBezTo>
                  <a:cubicBezTo>
                    <a:pt x="80" y="0"/>
                    <a:pt x="96" y="5"/>
                    <a:pt x="108" y="14"/>
                  </a:cubicBezTo>
                  <a:cubicBezTo>
                    <a:pt x="120" y="23"/>
                    <a:pt x="127" y="39"/>
                    <a:pt x="127" y="58"/>
                  </a:cubicBezTo>
                  <a:cubicBezTo>
                    <a:pt x="127" y="85"/>
                    <a:pt x="116" y="102"/>
                    <a:pt x="93" y="111"/>
                  </a:cubicBezTo>
                  <a:cubicBezTo>
                    <a:pt x="132" y="176"/>
                    <a:pt x="132" y="176"/>
                    <a:pt x="132" y="176"/>
                  </a:cubicBezTo>
                  <a:cubicBezTo>
                    <a:pt x="81" y="176"/>
                    <a:pt x="81" y="176"/>
                    <a:pt x="81" y="176"/>
                  </a:cubicBezTo>
                  <a:cubicBezTo>
                    <a:pt x="42" y="108"/>
                    <a:pt x="42" y="108"/>
                    <a:pt x="42" y="108"/>
                  </a:cubicBezTo>
                  <a:lnTo>
                    <a:pt x="42" y="176"/>
                  </a:lnTo>
                  <a:close/>
                  <a:moveTo>
                    <a:pt x="56" y="84"/>
                  </a:moveTo>
                  <a:cubicBezTo>
                    <a:pt x="73" y="84"/>
                    <a:pt x="84" y="75"/>
                    <a:pt x="84" y="60"/>
                  </a:cubicBezTo>
                  <a:cubicBezTo>
                    <a:pt x="84" y="45"/>
                    <a:pt x="74" y="35"/>
                    <a:pt x="59" y="35"/>
                  </a:cubicBezTo>
                  <a:cubicBezTo>
                    <a:pt x="42" y="35"/>
                    <a:pt x="42" y="35"/>
                    <a:pt x="42" y="35"/>
                  </a:cubicBezTo>
                  <a:cubicBezTo>
                    <a:pt x="42" y="84"/>
                    <a:pt x="42" y="84"/>
                    <a:pt x="42" y="84"/>
                  </a:cubicBezTo>
                  <a:lnTo>
                    <a:pt x="56" y="84"/>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7" name="Freeform 46"/>
            <p:cNvSpPr>
              <a:spLocks noEditPoints="1"/>
            </p:cNvSpPr>
            <p:nvPr/>
          </p:nvSpPr>
          <p:spPr bwMode="auto">
            <a:xfrm>
              <a:off x="2679700" y="4494214"/>
              <a:ext cx="633413" cy="660399"/>
            </a:xfrm>
            <a:custGeom>
              <a:avLst/>
              <a:gdLst>
                <a:gd name="T0" fmla="*/ 265 w 399"/>
                <a:gd name="T1" fmla="*/ 0 h 416"/>
                <a:gd name="T2" fmla="*/ 135 w 399"/>
                <a:gd name="T3" fmla="*/ 0 h 416"/>
                <a:gd name="T4" fmla="*/ 0 w 399"/>
                <a:gd name="T5" fmla="*/ 416 h 416"/>
                <a:gd name="T6" fmla="*/ 106 w 399"/>
                <a:gd name="T7" fmla="*/ 416 h 416"/>
                <a:gd name="T8" fmla="*/ 130 w 399"/>
                <a:gd name="T9" fmla="*/ 335 h 416"/>
                <a:gd name="T10" fmla="*/ 265 w 399"/>
                <a:gd name="T11" fmla="*/ 335 h 416"/>
                <a:gd name="T12" fmla="*/ 291 w 399"/>
                <a:gd name="T13" fmla="*/ 416 h 416"/>
                <a:gd name="T14" fmla="*/ 399 w 399"/>
                <a:gd name="T15" fmla="*/ 416 h 416"/>
                <a:gd name="T16" fmla="*/ 265 w 399"/>
                <a:gd name="T17" fmla="*/ 0 h 416"/>
                <a:gd name="T18" fmla="*/ 156 w 399"/>
                <a:gd name="T19" fmla="*/ 253 h 416"/>
                <a:gd name="T20" fmla="*/ 199 w 399"/>
                <a:gd name="T21" fmla="*/ 120 h 416"/>
                <a:gd name="T22" fmla="*/ 239 w 399"/>
                <a:gd name="T23" fmla="*/ 253 h 416"/>
                <a:gd name="T24" fmla="*/ 156 w 399"/>
                <a:gd name="T25" fmla="*/ 25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16">
                  <a:moveTo>
                    <a:pt x="265" y="0"/>
                  </a:moveTo>
                  <a:lnTo>
                    <a:pt x="135" y="0"/>
                  </a:lnTo>
                  <a:lnTo>
                    <a:pt x="0" y="416"/>
                  </a:lnTo>
                  <a:lnTo>
                    <a:pt x="106" y="416"/>
                  </a:lnTo>
                  <a:lnTo>
                    <a:pt x="130" y="335"/>
                  </a:lnTo>
                  <a:lnTo>
                    <a:pt x="265" y="335"/>
                  </a:lnTo>
                  <a:lnTo>
                    <a:pt x="291" y="416"/>
                  </a:lnTo>
                  <a:lnTo>
                    <a:pt x="399" y="416"/>
                  </a:lnTo>
                  <a:lnTo>
                    <a:pt x="265" y="0"/>
                  </a:lnTo>
                  <a:close/>
                  <a:moveTo>
                    <a:pt x="156" y="253"/>
                  </a:moveTo>
                  <a:lnTo>
                    <a:pt x="199" y="120"/>
                  </a:lnTo>
                  <a:lnTo>
                    <a:pt x="239" y="253"/>
                  </a:lnTo>
                  <a:lnTo>
                    <a:pt x="156" y="253"/>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grpSp>
      <p:sp>
        <p:nvSpPr>
          <p:cNvPr id="26" name="Rectangle 25"/>
          <p:cNvSpPr/>
          <p:nvPr/>
        </p:nvSpPr>
        <p:spPr>
          <a:xfrm>
            <a:off x="2368152" y="6215984"/>
            <a:ext cx="8112582" cy="461643"/>
          </a:xfrm>
          <a:prstGeom prst="rect">
            <a:avLst/>
          </a:prstGeom>
        </p:spPr>
        <p:txBody>
          <a:bodyPr wrap="square" lIns="121899" tIns="60949" rIns="121899" bIns="60949">
            <a:spAutoFit/>
          </a:bodyPr>
          <a:lstStyle/>
          <a:p>
            <a:r>
              <a:rPr lang="en-US" sz="1100" dirty="0">
                <a:latin typeface="+mn-lt"/>
              </a:rPr>
              <a:t>©2018 ZIH Corp and/or its affiliates. All rights reserved. ZEBRA and the stylized Zebra head are trademarks of ZIH Corp, registered in many jurisdictions worldwide. All other trademarks are the property of their respective owners.</a:t>
            </a:r>
            <a:endParaRPr lang="en-US" sz="1800" dirty="0">
              <a:latin typeface="+mn-lt"/>
            </a:endParaRPr>
          </a:p>
        </p:txBody>
      </p:sp>
      <p:sp>
        <p:nvSpPr>
          <p:cNvPr id="18" name="Rectangle 17"/>
          <p:cNvSpPr/>
          <p:nvPr/>
        </p:nvSpPr>
        <p:spPr>
          <a:xfrm>
            <a:off x="2497668" y="2754973"/>
            <a:ext cx="3647933" cy="553999"/>
          </a:xfrm>
          <a:prstGeom prst="rect">
            <a:avLst/>
          </a:prstGeom>
        </p:spPr>
        <p:txBody>
          <a:bodyPr wrap="none" lIns="0" tIns="60949" rIns="121899" bIns="60949">
            <a:noAutofit/>
          </a:bodyPr>
          <a:lstStyle/>
          <a:p>
            <a:pPr>
              <a:spcAft>
                <a:spcPts val="0"/>
              </a:spcAft>
            </a:pPr>
            <a:r>
              <a:rPr lang="en-US" sz="4800" b="1"/>
              <a:t>THANK YOU</a:t>
            </a:r>
          </a:p>
        </p:txBody>
      </p:sp>
    </p:spTree>
    <p:extLst>
      <p:ext uri="{BB962C8B-B14F-4D97-AF65-F5344CB8AC3E}">
        <p14:creationId xmlns:p14="http://schemas.microsoft.com/office/powerpoint/2010/main" val="338975686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31C31572-11E2-C642-899D-260A72B31B0E}" type="datetimeFigureOut">
              <a:rPr lang="en-US" smtClean="0"/>
              <a:pPr/>
              <a:t>11/2/2021</a:t>
            </a:fld>
            <a:endParaRPr lang="en-US"/>
          </a:p>
        </p:txBody>
      </p:sp>
      <p:sp>
        <p:nvSpPr>
          <p:cNvPr id="3" name="Footer Placeholder 2"/>
          <p:cNvSpPr>
            <a:spLocks noGrp="1"/>
          </p:cNvSpPr>
          <p:nvPr>
            <p:ph type="ftr" sz="quarter" idx="11"/>
          </p:nvPr>
        </p:nvSpPr>
        <p:spPr>
          <a:xfrm>
            <a:off x="4038601"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8CFEA4EA-570C-9744-AC49-9A68AD601314}" type="slidenum">
              <a:rPr lang="en-US" smtClean="0"/>
              <a:pPr/>
              <a:t>‹#›</a:t>
            </a:fld>
            <a:endParaRPr lang="en-US"/>
          </a:p>
        </p:txBody>
      </p:sp>
    </p:spTree>
    <p:extLst>
      <p:ext uri="{BB962C8B-B14F-4D97-AF65-F5344CB8AC3E}">
        <p14:creationId xmlns:p14="http://schemas.microsoft.com/office/powerpoint/2010/main" val="1573106730"/>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1col-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CB2C8C-BBC3-4CB4-A679-24462238F407}"/>
              </a:ext>
            </a:extLst>
          </p:cNvPr>
          <p:cNvSpPr>
            <a:spLocks noGrp="1"/>
          </p:cNvSpPr>
          <p:nvPr>
            <p:ph type="title" hasCustomPrompt="1"/>
          </p:nvPr>
        </p:nvSpPr>
        <p:spPr>
          <a:xfrm>
            <a:off x="457200" y="457200"/>
            <a:ext cx="11228832"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xmlns="" id="{ED0EAC1D-C901-4858-A756-4CE03BC3568E}"/>
              </a:ext>
            </a:extLst>
          </p:cNvPr>
          <p:cNvSpPr>
            <a:spLocks noGrp="1"/>
          </p:cNvSpPr>
          <p:nvPr>
            <p:ph type="body" sz="quarter" idx="10" hasCustomPrompt="1"/>
          </p:nvPr>
        </p:nvSpPr>
        <p:spPr>
          <a:xfrm>
            <a:off x="457200" y="932688"/>
            <a:ext cx="11228832" cy="365760"/>
          </a:xfrm>
          <a:prstGeom prst="rect">
            <a:avLst/>
          </a:prstGeom>
        </p:spPr>
        <p:txBody>
          <a:bodyPr/>
          <a:lstStyle>
            <a:lvl1pPr marL="0" indent="0">
              <a:buNone/>
              <a:defRPr sz="2399">
                <a:solidFill>
                  <a:schemeClr val="accent1"/>
                </a:solidFill>
              </a:defRPr>
            </a:lvl1pPr>
          </a:lstStyle>
          <a:p>
            <a:pPr lvl="0"/>
            <a:r>
              <a:rPr lang="en-US" dirty="0"/>
              <a:t>Click to enter subhead</a:t>
            </a:r>
          </a:p>
        </p:txBody>
      </p:sp>
      <p:sp>
        <p:nvSpPr>
          <p:cNvPr id="8" name="Slide Number Placeholder 2">
            <a:extLst>
              <a:ext uri="{FF2B5EF4-FFF2-40B4-BE49-F238E27FC236}">
                <a16:creationId xmlns:a16="http://schemas.microsoft.com/office/drawing/2014/main" xmlns="" id="{99C08C2D-7CCE-4A11-B9EC-7E9749E86557}"/>
              </a:ext>
            </a:extLst>
          </p:cNvPr>
          <p:cNvSpPr>
            <a:spLocks noGrp="1"/>
          </p:cNvSpPr>
          <p:nvPr>
            <p:ph type="sldNum" sz="quarter" idx="4"/>
          </p:nvPr>
        </p:nvSpPr>
        <p:spPr>
          <a:xfrm>
            <a:off x="10927080" y="6401929"/>
            <a:ext cx="1264920" cy="457200"/>
          </a:xfrm>
          <a:prstGeom prst="rect">
            <a:avLst/>
          </a:prstGeom>
        </p:spPr>
        <p:txBody>
          <a:bodyPr vert="horz" lIns="0" tIns="0" rIns="182880" bIns="182880" rtlCol="0" anchor="b" anchorCtr="0"/>
          <a:lstStyle>
            <a:lvl1pPr algn="r">
              <a:defRPr sz="800">
                <a:solidFill>
                  <a:schemeClr val="tx1"/>
                </a:solidFill>
              </a:defRPr>
            </a:lvl1pPr>
          </a:lstStyle>
          <a:p>
            <a:pPr defTabSz="914126"/>
            <a:fld id="{F19F85D4-6AC3-4CF9-A1A5-831DFC2C241F}" type="slidenum">
              <a:rPr lang="en-US" smtClean="0">
                <a:solidFill>
                  <a:srgbClr val="000000"/>
                </a:solidFill>
              </a:rPr>
              <a:pPr defTabSz="914126"/>
              <a:t>‹#›</a:t>
            </a:fld>
            <a:endParaRPr lang="en-US" dirty="0">
              <a:solidFill>
                <a:srgbClr val="000000"/>
              </a:solidFill>
            </a:endParaRPr>
          </a:p>
        </p:txBody>
      </p:sp>
      <p:sp>
        <p:nvSpPr>
          <p:cNvPr id="5" name="Text Placeholder 4">
            <a:extLst>
              <a:ext uri="{FF2B5EF4-FFF2-40B4-BE49-F238E27FC236}">
                <a16:creationId xmlns:a16="http://schemas.microsoft.com/office/drawing/2014/main" xmlns="" id="{92DE35B7-CA20-455C-8BD1-F0C6854E20BC}"/>
              </a:ext>
            </a:extLst>
          </p:cNvPr>
          <p:cNvSpPr>
            <a:spLocks noGrp="1"/>
          </p:cNvSpPr>
          <p:nvPr>
            <p:ph type="body" sz="quarter" idx="11"/>
          </p:nvPr>
        </p:nvSpPr>
        <p:spPr>
          <a:xfrm>
            <a:off x="457318" y="1606550"/>
            <a:ext cx="11277489" cy="4645152"/>
          </a:xfrm>
          <a:prstGeom prst="rect">
            <a:avLst/>
          </a:prstGeom>
        </p:spPr>
        <p:txBody>
          <a:bodyPr/>
          <a:lstStyle/>
          <a:p>
            <a:pPr lvl="0"/>
            <a:r>
              <a:rPr lang="en-US" dirty="0"/>
              <a:t>Edit Master text styles</a:t>
            </a:r>
          </a:p>
          <a:p>
            <a:pPr lvl="1"/>
            <a:r>
              <a:rPr lang="en-US" dirty="0"/>
              <a:t>Second level</a:t>
            </a:r>
          </a:p>
          <a:p>
            <a:pPr lvl="2"/>
            <a:r>
              <a:rPr lang="en-US" dirty="0"/>
              <a:t>Third level</a:t>
            </a:r>
          </a:p>
        </p:txBody>
      </p:sp>
      <p:sp>
        <p:nvSpPr>
          <p:cNvPr id="7" name="Rectangle 8"/>
          <p:cNvSpPr>
            <a:spLocks noChangeArrowheads="1"/>
          </p:cNvSpPr>
          <p:nvPr userDrawn="1"/>
        </p:nvSpPr>
        <p:spPr bwMode="auto">
          <a:xfrm>
            <a:off x="457319" y="6599379"/>
            <a:ext cx="11971625" cy="3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eaLnBrk="1" hangingPunct="1">
              <a:lnSpc>
                <a:spcPct val="90000"/>
              </a:lnSpc>
              <a:spcBef>
                <a:spcPct val="50000"/>
              </a:spcBef>
            </a:pPr>
            <a:r>
              <a:rPr lang="en-US" sz="1000" b="1" dirty="0">
                <a:solidFill>
                  <a:schemeClr val="bg1">
                    <a:lumMod val="50000"/>
                  </a:schemeClr>
                </a:solidFill>
                <a:latin typeface="Arial" charset="0"/>
                <a:ea typeface="Arial" charset="0"/>
                <a:cs typeface="Arial" charset="0"/>
              </a:rPr>
              <a:t>ZEBRA CONFIDENTIAL INTERNAL USE ONLY</a:t>
            </a:r>
          </a:p>
        </p:txBody>
      </p:sp>
    </p:spTree>
    <p:extLst>
      <p:ext uri="{BB962C8B-B14F-4D97-AF65-F5344CB8AC3E}">
        <p14:creationId xmlns:p14="http://schemas.microsoft.com/office/powerpoint/2010/main" val="1027361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hank You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8C29FBE-3774-44C4-AB21-0CC9A614B4CF}"/>
              </a:ext>
            </a:extLst>
          </p:cNvPr>
          <p:cNvSpPr/>
          <p:nvPr userDrawn="1"/>
        </p:nvSpPr>
        <p:spPr>
          <a:xfrm>
            <a:off x="10809764" y="-7004"/>
            <a:ext cx="1389951" cy="6865004"/>
          </a:xfrm>
          <a:prstGeom prst="rect">
            <a:avLst/>
          </a:prstGeom>
          <a:gradFill rotWithShape="1">
            <a:gsLst>
              <a:gs pos="0">
                <a:srgbClr val="0099FF"/>
              </a:gs>
              <a:gs pos="48000">
                <a:srgbClr val="00C9FF"/>
              </a:gs>
              <a:gs pos="97345">
                <a:srgbClr val="0099FF"/>
              </a:gs>
              <a:gs pos="0">
                <a:srgbClr val="00FFFF"/>
              </a:gs>
            </a:gsLst>
            <a:lin ang="0" scaled="1"/>
          </a:gradFill>
          <a:ln w="9525" cap="flat" cmpd="sng" algn="ctr">
            <a:noFill/>
            <a:prstDash val="solid"/>
          </a:ln>
          <a:effectLst/>
        </p:spPr>
        <p:txBody>
          <a:bodyPr lIns="121867" tIns="0" rIns="121867" bIns="0" rtlCol="0" anchor="ctr"/>
          <a:lstStyle/>
          <a:p>
            <a:pPr marL="0" marR="0" lvl="0" indent="0" algn="ctr" defTabSz="914126" rtl="0"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pic>
        <p:nvPicPr>
          <p:cNvPr id="5" name="Picture 4">
            <a:extLst>
              <a:ext uri="{FF2B5EF4-FFF2-40B4-BE49-F238E27FC236}">
                <a16:creationId xmlns:a16="http://schemas.microsoft.com/office/drawing/2014/main" xmlns="" id="{5CD11E82-6336-4E41-91A8-CEAB5D68D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677" r="60155"/>
          <a:stretch/>
        </p:blipFill>
        <p:spPr>
          <a:xfrm>
            <a:off x="10808537" y="-7005"/>
            <a:ext cx="1394353" cy="1394687"/>
          </a:xfrm>
          <a:prstGeom prst="rect">
            <a:avLst/>
          </a:prstGeom>
        </p:spPr>
      </p:pic>
      <p:pic>
        <p:nvPicPr>
          <p:cNvPr id="6" name="Picture 5">
            <a:extLst>
              <a:ext uri="{FF2B5EF4-FFF2-40B4-BE49-F238E27FC236}">
                <a16:creationId xmlns:a16="http://schemas.microsoft.com/office/drawing/2014/main" xmlns="" id="{38252121-F1EA-4FA6-A57D-D963C898C49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27240" y="4745736"/>
            <a:ext cx="2180271" cy="704088"/>
          </a:xfrm>
          <a:prstGeom prst="rect">
            <a:avLst/>
          </a:prstGeom>
          <a:noFill/>
        </p:spPr>
      </p:pic>
      <p:sp>
        <p:nvSpPr>
          <p:cNvPr id="7" name="TextBox 6">
            <a:extLst>
              <a:ext uri="{FF2B5EF4-FFF2-40B4-BE49-F238E27FC236}">
                <a16:creationId xmlns:a16="http://schemas.microsoft.com/office/drawing/2014/main" xmlns="" id="{67678032-9684-4FD5-B793-F284D0B4055A}"/>
              </a:ext>
            </a:extLst>
          </p:cNvPr>
          <p:cNvSpPr txBox="1"/>
          <p:nvPr userDrawn="1"/>
        </p:nvSpPr>
        <p:spPr>
          <a:xfrm>
            <a:off x="1227240" y="1239532"/>
            <a:ext cx="5524397" cy="640080"/>
          </a:xfrm>
          <a:prstGeom prst="rect">
            <a:avLst/>
          </a:prstGeom>
          <a:noFill/>
          <a:ln>
            <a:noFill/>
          </a:ln>
        </p:spPr>
        <p:txBody>
          <a:bodyPr wrap="square" lIns="0" tIns="0" rIns="0" bIns="0" rtlCol="0">
            <a:noAutofit/>
          </a:bodyPr>
          <a:lstStyle/>
          <a:p>
            <a:pPr marL="0" marR="0" lvl="0" indent="0" algn="l" defTabSz="914126" rtl="0" eaLnBrk="1" fontAlgn="auto" latinLnBrk="0" hangingPunct="1">
              <a:lnSpc>
                <a:spcPct val="100000"/>
              </a:lnSpc>
              <a:spcBef>
                <a:spcPct val="0"/>
              </a:spcBef>
              <a:spcAft>
                <a:spcPts val="0"/>
              </a:spcAft>
              <a:buClrTx/>
              <a:buSzTx/>
              <a:buFontTx/>
              <a:buNone/>
              <a:tabLst/>
              <a:defRPr/>
            </a:pPr>
            <a:r>
              <a:rPr kumimoji="0" lang="en-US" sz="4999" b="0" i="0" u="none" strike="noStrike" kern="1200" cap="none" spc="0" normalizeH="0" baseline="0" noProof="0" dirty="0">
                <a:ln>
                  <a:noFill/>
                </a:ln>
                <a:solidFill>
                  <a:srgbClr val="000000"/>
                </a:solidFill>
                <a:effectLst/>
                <a:uLnTx/>
                <a:uFillTx/>
                <a:latin typeface="Arial" panose="020B0604020202020204"/>
                <a:ea typeface="ＭＳ Ｐゴシック"/>
                <a:cs typeface="+mn-cs"/>
              </a:rPr>
              <a:t>Thank You</a:t>
            </a:r>
          </a:p>
        </p:txBody>
      </p:sp>
      <p:sp>
        <p:nvSpPr>
          <p:cNvPr id="8" name="Rectangle 7">
            <a:extLst>
              <a:ext uri="{FF2B5EF4-FFF2-40B4-BE49-F238E27FC236}">
                <a16:creationId xmlns:a16="http://schemas.microsoft.com/office/drawing/2014/main" xmlns="" id="{C98ADAB1-2FB5-4111-A571-CEBA54292DF6}"/>
              </a:ext>
            </a:extLst>
          </p:cNvPr>
          <p:cNvSpPr/>
          <p:nvPr userDrawn="1"/>
        </p:nvSpPr>
        <p:spPr>
          <a:xfrm>
            <a:off x="1227241" y="6203839"/>
            <a:ext cx="8110469" cy="338527"/>
          </a:xfrm>
          <a:prstGeom prst="rect">
            <a:avLst/>
          </a:prstGeom>
        </p:spPr>
        <p:txBody>
          <a:bodyPr wrap="square" lIns="0" tIns="0" rIns="121867" bIns="60933">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ZEBRA and the stylized Zebra head are trademarks of ZIH Corp, registered in many jurisdictions worldwide. All other trademarks are the property of their respective owners. ©2019 ZIH Corp and/or its affiliates. All rights reserved.  07/31/2019</a:t>
            </a:r>
          </a:p>
        </p:txBody>
      </p:sp>
    </p:spTree>
    <p:extLst>
      <p:ext uri="{BB962C8B-B14F-4D97-AF65-F5344CB8AC3E}">
        <p14:creationId xmlns:p14="http://schemas.microsoft.com/office/powerpoint/2010/main" val="114837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2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61FD817B-144E-4496-8C23-977C7BE2599C}"/>
              </a:ext>
            </a:extLst>
          </p:cNvPr>
          <p:cNvSpPr>
            <a:spLocks noGrp="1"/>
          </p:cNvSpPr>
          <p:nvPr>
            <p:ph type="pic" sz="quarter" idx="11"/>
          </p:nvPr>
        </p:nvSpPr>
        <p:spPr>
          <a:xfrm>
            <a:off x="5439088" y="-11046"/>
            <a:ext cx="6766560" cy="6858000"/>
          </a:xfrm>
          <a:prstGeom prst="rect">
            <a:avLst/>
          </a:prstGeo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4" y="1517904"/>
            <a:ext cx="4068827" cy="868680"/>
          </a:xfrm>
        </p:spPr>
        <p:txBody>
          <a:bodyPr/>
          <a:lstStyle>
            <a:lvl1pPr>
              <a:defRPr/>
            </a:lvl1pPr>
          </a:lstStyle>
          <a:p>
            <a:r>
              <a:rPr lang="en-US" dirty="0"/>
              <a:t>Click to enter presentation title</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sp>
        <p:nvSpPr>
          <p:cNvPr id="8" name="TextBox 7">
            <a:extLst>
              <a:ext uri="{FF2B5EF4-FFF2-40B4-BE49-F238E27FC236}">
                <a16:creationId xmlns:a16="http://schemas.microsoft.com/office/drawing/2014/main" xmlns="" id="{584F1B0C-DEB0-476A-96C8-9E9AABC64221}"/>
              </a:ext>
            </a:extLst>
          </p:cNvPr>
          <p:cNvSpPr txBox="1"/>
          <p:nvPr/>
        </p:nvSpPr>
        <p:spPr>
          <a:xfrm>
            <a:off x="5425440" y="1706021"/>
            <a:ext cx="6766560" cy="1231106"/>
          </a:xfrm>
          <a:prstGeom prst="rect">
            <a:avLst/>
          </a:prstGeom>
        </p:spPr>
        <p:txBody>
          <a:bodyPr wrap="square" lIns="0" tIns="0" rIns="0" bIns="0" rtlCol="0">
            <a:spAutoFit/>
          </a:bodyPr>
          <a:lstStyle/>
          <a:p>
            <a:pPr algn="ctr" fontAlgn="base">
              <a:spcBef>
                <a:spcPct val="0"/>
              </a:spcBef>
              <a:spcAft>
                <a:spcPct val="0"/>
              </a:spcAft>
            </a:pPr>
            <a:r>
              <a:rPr lang="en-US" sz="2799" dirty="0">
                <a:solidFill>
                  <a:schemeClr val="accent6"/>
                </a:solidFill>
                <a:ea typeface="ＭＳ Ｐゴシック"/>
              </a:rPr>
              <a:t>IMAGE AREA</a:t>
            </a:r>
            <a:br>
              <a:rPr lang="en-US" sz="2799" dirty="0">
                <a:solidFill>
                  <a:schemeClr val="accent6"/>
                </a:solidFill>
                <a:ea typeface="ＭＳ Ｐゴシック"/>
              </a:rPr>
            </a:br>
            <a:r>
              <a:rPr lang="en-US" sz="2799" dirty="0">
                <a:solidFill>
                  <a:schemeClr val="accent6"/>
                </a:solidFill>
                <a:ea typeface="ＭＳ Ｐゴシック"/>
              </a:rPr>
              <a:t>7.5” h x 7.4”w</a:t>
            </a:r>
            <a:br>
              <a:rPr lang="en-US" sz="2799" dirty="0">
                <a:solidFill>
                  <a:schemeClr val="accent6"/>
                </a:solidFill>
                <a:ea typeface="ＭＳ Ｐゴシック"/>
              </a:rPr>
            </a:br>
            <a:r>
              <a:rPr lang="en-US" sz="2399" dirty="0">
                <a:solidFill>
                  <a:srgbClr val="FF0000"/>
                </a:solidFill>
                <a:ea typeface="ＭＳ Ｐゴシック"/>
              </a:rPr>
              <a:t>Apply Overlay 1 after adding picture</a:t>
            </a:r>
            <a:endParaRPr lang="en-US" sz="2799" dirty="0">
              <a:solidFill>
                <a:srgbClr val="FF0000"/>
              </a:solidFill>
              <a:ea typeface="ＭＳ Ｐゴシック"/>
            </a:endParaRPr>
          </a:p>
        </p:txBody>
      </p:sp>
      <p:pic>
        <p:nvPicPr>
          <p:cNvPr id="13" name="Picture 12">
            <a:extLst>
              <a:ext uri="{FF2B5EF4-FFF2-40B4-BE49-F238E27FC236}">
                <a16:creationId xmlns:a16="http://schemas.microsoft.com/office/drawing/2014/main" xmlns="" id="{A184811B-1EE5-4176-A599-720E3587332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00" y="562226"/>
            <a:ext cx="1603680" cy="517886"/>
          </a:xfrm>
          <a:prstGeom prst="rect">
            <a:avLst/>
          </a:prstGeom>
          <a:noFill/>
        </p:spPr>
      </p:pic>
    </p:spTree>
    <p:extLst>
      <p:ext uri="{BB962C8B-B14F-4D97-AF65-F5344CB8AC3E}">
        <p14:creationId xmlns:p14="http://schemas.microsoft.com/office/powerpoint/2010/main" val="264124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2" y="1517904"/>
            <a:ext cx="7150608" cy="868680"/>
          </a:xfrm>
        </p:spPr>
        <p:txBody>
          <a:bodyPr/>
          <a:lstStyle>
            <a:lvl1pPr>
              <a:defRPr/>
            </a:lvl1pPr>
          </a:lstStyle>
          <a:p>
            <a:r>
              <a:rPr lang="en-US" dirty="0"/>
              <a:t>Click to enter presentation title</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49" y="2697480"/>
            <a:ext cx="7150608" cy="932688"/>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9" name="Picture 8">
            <a:extLst>
              <a:ext uri="{FF2B5EF4-FFF2-40B4-BE49-F238E27FC236}">
                <a16:creationId xmlns:a16="http://schemas.microsoft.com/office/drawing/2014/main" xmlns="" id="{C5F08EA5-4D48-4D48-8228-9A10C78FD243}"/>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05600" y="563226"/>
            <a:ext cx="1603680" cy="515889"/>
          </a:xfrm>
          <a:prstGeom prst="rect">
            <a:avLst/>
          </a:prstGeom>
          <a:noFill/>
        </p:spPr>
      </p:pic>
      <p:sp>
        <p:nvSpPr>
          <p:cNvPr id="8" name="Slide Number Placeholder 1">
            <a:extLst>
              <a:ext uri="{FF2B5EF4-FFF2-40B4-BE49-F238E27FC236}">
                <a16:creationId xmlns:a16="http://schemas.microsoft.com/office/drawing/2014/main" xmlns="" id="{97AD1C1C-A3A9-4D31-8E6C-2418DF14BD78}"/>
              </a:ext>
            </a:extLst>
          </p:cNvPr>
          <p:cNvSpPr txBox="1">
            <a:spLocks/>
          </p:cNvSpPr>
          <p:nvPr/>
        </p:nvSpPr>
        <p:spPr>
          <a:xfrm>
            <a:off x="10924468" y="6314299"/>
            <a:ext cx="1054464" cy="366183"/>
          </a:xfrm>
          <a:prstGeom prst="rect">
            <a:avLst/>
          </a:prstGeom>
        </p:spPr>
        <p:txBody>
          <a:bodyPr vert="horz" lIns="0" tIns="0" rIns="0" bIns="0" rtlCol="0" anchor="b"/>
          <a:lstStyle>
            <a:defPPr>
              <a:defRPr lang="en-US"/>
            </a:defPPr>
            <a:lvl1pPr algn="r" rtl="0" fontAlgn="base">
              <a:spcBef>
                <a:spcPct val="0"/>
              </a:spcBef>
              <a:spcAft>
                <a:spcPct val="0"/>
              </a:spcAft>
              <a:defRPr sz="800" kern="1200" baseline="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r" defTabSz="914126" rtl="0" eaLnBrk="1" fontAlgn="base" latinLnBrk="0" hangingPunct="1">
              <a:lnSpc>
                <a:spcPct val="100000"/>
              </a:lnSpc>
              <a:spcBef>
                <a:spcPct val="0"/>
              </a:spcBef>
              <a:spcAft>
                <a:spcPct val="0"/>
              </a:spcAft>
              <a:buClrTx/>
              <a:buSzTx/>
              <a:buFontTx/>
              <a:buNone/>
              <a:tabLst/>
              <a:defRPr/>
            </a:pPr>
            <a:fld id="{79044E51-BF79-AF42-BAC5-B771B1D9D8E0}" type="slidenum">
              <a:rPr kumimoji="0" lang="en-US" sz="8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126"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pic>
        <p:nvPicPr>
          <p:cNvPr id="10" name="Picture 9">
            <a:extLst>
              <a:ext uri="{FF2B5EF4-FFF2-40B4-BE49-F238E27FC236}">
                <a16:creationId xmlns:a16="http://schemas.microsoft.com/office/drawing/2014/main" xmlns="" id="{5A14779F-B41E-4191-B887-C19504DE9408}"/>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05600" y="563226"/>
            <a:ext cx="1603680" cy="515889"/>
          </a:xfrm>
          <a:prstGeom prst="rect">
            <a:avLst/>
          </a:prstGeom>
          <a:noFill/>
        </p:spPr>
      </p:pic>
      <p:sp>
        <p:nvSpPr>
          <p:cNvPr id="11" name="AutoShape 4">
            <a:extLst>
              <a:ext uri="{FF2B5EF4-FFF2-40B4-BE49-F238E27FC236}">
                <a16:creationId xmlns:a16="http://schemas.microsoft.com/office/drawing/2014/main" xmlns="" id="{AAAFA79D-0CD4-4ED4-841D-71409F0CB991}"/>
              </a:ext>
            </a:extLst>
          </p:cNvPr>
          <p:cNvSpPr>
            <a:spLocks noChangeAspect="1" noChangeArrowheads="1"/>
          </p:cNvSpPr>
          <p:nvPr/>
        </p:nvSpPr>
        <p:spPr bwMode="auto">
          <a:xfrm flipH="1">
            <a:off x="5069378" y="4403761"/>
            <a:ext cx="4238177" cy="2454240"/>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a:ln>
                <a:noFill/>
              </a:ln>
              <a:solidFill>
                <a:srgbClr val="000000"/>
              </a:solidFill>
              <a:effectLst/>
              <a:uLnTx/>
              <a:uFillTx/>
              <a:ea typeface="MS PGothic" pitchFamily="34" charset="-128"/>
            </a:endParaRPr>
          </a:p>
        </p:txBody>
      </p:sp>
      <p:sp>
        <p:nvSpPr>
          <p:cNvPr id="13" name="Rectangle 12">
            <a:extLst>
              <a:ext uri="{FF2B5EF4-FFF2-40B4-BE49-F238E27FC236}">
                <a16:creationId xmlns:a16="http://schemas.microsoft.com/office/drawing/2014/main" xmlns="" id="{FBFC1639-CF78-4C0D-BF70-E0AD93858952}"/>
              </a:ext>
            </a:extLst>
          </p:cNvPr>
          <p:cNvSpPr/>
          <p:nvPr/>
        </p:nvSpPr>
        <p:spPr>
          <a:xfrm>
            <a:off x="9307556" y="0"/>
            <a:ext cx="2881269" cy="6858000"/>
          </a:xfrm>
          <a:prstGeom prst="rect">
            <a:avLst/>
          </a:prstGeom>
          <a:solidFill>
            <a:srgbClr val="FFFFFF"/>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
        <p:nvSpPr>
          <p:cNvPr id="15" name="AutoShape 4">
            <a:extLst>
              <a:ext uri="{FF2B5EF4-FFF2-40B4-BE49-F238E27FC236}">
                <a16:creationId xmlns:a16="http://schemas.microsoft.com/office/drawing/2014/main" xmlns="" id="{1C9D0D1B-1556-45DE-8E62-58DF6823BCE5}"/>
              </a:ext>
            </a:extLst>
          </p:cNvPr>
          <p:cNvSpPr>
            <a:spLocks noChangeAspect="1" noChangeArrowheads="1"/>
          </p:cNvSpPr>
          <p:nvPr/>
        </p:nvSpPr>
        <p:spPr bwMode="auto">
          <a:xfrm>
            <a:off x="9295682" y="5189519"/>
            <a:ext cx="2881267" cy="1668482"/>
          </a:xfrm>
          <a:prstGeom prst="rtTriangle">
            <a:avLst/>
          </a:prstGeom>
          <a:solidFill>
            <a:srgbClr val="666666"/>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a:solidFill>
                <a:srgbClr val="000000"/>
              </a:solidFill>
              <a:ea typeface="MS PGothic" pitchFamily="34" charset="-128"/>
            </a:endParaRPr>
          </a:p>
        </p:txBody>
      </p:sp>
      <p:sp>
        <p:nvSpPr>
          <p:cNvPr id="16" name="AutoShape 4">
            <a:extLst>
              <a:ext uri="{FF2B5EF4-FFF2-40B4-BE49-F238E27FC236}">
                <a16:creationId xmlns:a16="http://schemas.microsoft.com/office/drawing/2014/main" xmlns="" id="{A9089262-F6A2-4435-9664-EDC788B685C4}"/>
              </a:ext>
            </a:extLst>
          </p:cNvPr>
          <p:cNvSpPr>
            <a:spLocks noChangeAspect="1" noChangeArrowheads="1"/>
          </p:cNvSpPr>
          <p:nvPr/>
        </p:nvSpPr>
        <p:spPr bwMode="auto">
          <a:xfrm flipV="1">
            <a:off x="9307555" y="1477259"/>
            <a:ext cx="2881269" cy="1668483"/>
          </a:xfrm>
          <a:prstGeom prst="rtTriangle">
            <a:avLst/>
          </a:prstGeom>
          <a:solidFill>
            <a:srgbClr val="CCCCCC"/>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a:solidFill>
                <a:srgbClr val="000000"/>
              </a:solidFill>
              <a:ea typeface="MS PGothic" pitchFamily="34" charset="-128"/>
            </a:endParaRPr>
          </a:p>
        </p:txBody>
      </p:sp>
      <p:sp>
        <p:nvSpPr>
          <p:cNvPr id="17" name="Rectangle 16">
            <a:extLst>
              <a:ext uri="{FF2B5EF4-FFF2-40B4-BE49-F238E27FC236}">
                <a16:creationId xmlns:a16="http://schemas.microsoft.com/office/drawing/2014/main" xmlns="" id="{72C51C97-1B13-4560-8381-70F9ADDDF195}"/>
              </a:ext>
            </a:extLst>
          </p:cNvPr>
          <p:cNvSpPr/>
          <p:nvPr/>
        </p:nvSpPr>
        <p:spPr>
          <a:xfrm>
            <a:off x="9307555" y="2"/>
            <a:ext cx="2881269" cy="1476651"/>
          </a:xfrm>
          <a:prstGeom prst="rect">
            <a:avLst/>
          </a:prstGeom>
          <a:solidFill>
            <a:srgbClr val="CCCCCC"/>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Tree>
    <p:extLst>
      <p:ext uri="{BB962C8B-B14F-4D97-AF65-F5344CB8AC3E}">
        <p14:creationId xmlns:p14="http://schemas.microsoft.com/office/powerpoint/2010/main" val="91407091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4">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xmlns="" id="{38485FBB-798F-4D6A-9310-743FFC812F66}"/>
              </a:ext>
            </a:extLst>
          </p:cNvPr>
          <p:cNvSpPr>
            <a:spLocks noChangeAspect="1" noChangeArrowheads="1"/>
          </p:cNvSpPr>
          <p:nvPr/>
        </p:nvSpPr>
        <p:spPr bwMode="auto">
          <a:xfrm>
            <a:off x="0" y="4114800"/>
            <a:ext cx="4737176" cy="2743200"/>
          </a:xfrm>
          <a:prstGeom prst="rtTriangle">
            <a:avLst/>
          </a:prstGeom>
          <a:gradFill>
            <a:gsLst>
              <a:gs pos="0">
                <a:srgbClr val="00FFFF"/>
              </a:gs>
              <a:gs pos="50000">
                <a:srgbClr val="00C9FF"/>
              </a:gs>
              <a:gs pos="98246">
                <a:srgbClr val="00FFFF"/>
              </a:gs>
              <a:gs pos="0">
                <a:srgbClr val="0099FF"/>
              </a:gs>
            </a:gsLst>
            <a:lin ang="0" scaled="1"/>
          </a:gradFill>
          <a:ln>
            <a:noFill/>
          </a:ln>
          <a:effectLst/>
        </p:spPr>
        <p:txBody>
          <a:bodyPr vert="horz" wrap="square" lIns="36556" tIns="36556" rIns="36556" bIns="36556" numCol="1"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a:ln>
                <a:noFill/>
              </a:ln>
              <a:solidFill>
                <a:srgbClr val="000000"/>
              </a:solidFill>
              <a:effectLst/>
              <a:uLnTx/>
              <a:uFillTx/>
              <a:ea typeface="MS PGothic" pitchFamily="34" charset="-128"/>
            </a:endParaRPr>
          </a:p>
        </p:txBody>
      </p:sp>
      <p:pic>
        <p:nvPicPr>
          <p:cNvPr id="13" name="Picture 3">
            <a:extLst>
              <a:ext uri="{FF2B5EF4-FFF2-40B4-BE49-F238E27FC236}">
                <a16:creationId xmlns:a16="http://schemas.microsoft.com/office/drawing/2014/main" xmlns="" id="{1ECD35CA-1C2B-4F9C-9D2F-A513C22F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81"/>
          <a:stretch>
            <a:fillRect/>
          </a:stretch>
        </p:blipFill>
        <p:spPr bwMode="auto">
          <a:xfrm>
            <a:off x="4456113" y="1617662"/>
            <a:ext cx="7732713" cy="52403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2" y="1517904"/>
            <a:ext cx="8549640" cy="832104"/>
          </a:xfrm>
        </p:spPr>
        <p:txBody>
          <a:bodyPr/>
          <a:lstStyle>
            <a:lvl1pPr>
              <a:defRPr/>
            </a:lvl1pPr>
          </a:lstStyle>
          <a:p>
            <a:r>
              <a:rPr lang="en-US" dirty="0"/>
              <a:t>Click to enter presentation title</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49" y="2633472"/>
            <a:ext cx="7735824" cy="612648"/>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249" y="366674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8" name="Picture 7">
            <a:extLst>
              <a:ext uri="{FF2B5EF4-FFF2-40B4-BE49-F238E27FC236}">
                <a16:creationId xmlns:a16="http://schemas.microsoft.com/office/drawing/2014/main" xmlns="" id="{8B2F76E4-BB15-4ADE-AABC-2B313BBC43D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600" y="562226"/>
            <a:ext cx="1603680" cy="517886"/>
          </a:xfrm>
          <a:prstGeom prst="rect">
            <a:avLst/>
          </a:prstGeom>
          <a:noFill/>
        </p:spPr>
      </p:pic>
    </p:spTree>
    <p:extLst>
      <p:ext uri="{BB962C8B-B14F-4D97-AF65-F5344CB8AC3E}">
        <p14:creationId xmlns:p14="http://schemas.microsoft.com/office/powerpoint/2010/main" val="124450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E19B4-84A1-47DD-B01B-CCD8F85664F9}"/>
              </a:ext>
            </a:extLst>
          </p:cNvPr>
          <p:cNvSpPr>
            <a:spLocks noGrp="1"/>
          </p:cNvSpPr>
          <p:nvPr>
            <p:ph type="title" hasCustomPrompt="1"/>
          </p:nvPr>
        </p:nvSpPr>
        <p:spPr>
          <a:xfrm>
            <a:off x="603502" y="1517904"/>
            <a:ext cx="7735824" cy="832104"/>
          </a:xfrm>
        </p:spPr>
        <p:txBody>
          <a:bodyPr/>
          <a:lstStyle>
            <a:lvl1pPr>
              <a:defRPr/>
            </a:lvl1pPr>
          </a:lstStyle>
          <a:p>
            <a:r>
              <a:rPr lang="en-US" dirty="0"/>
              <a:t>Click to enter presentation title</a:t>
            </a:r>
          </a:p>
        </p:txBody>
      </p:sp>
      <p:sp>
        <p:nvSpPr>
          <p:cNvPr id="12" name="Text Placeholder 11">
            <a:extLst>
              <a:ext uri="{FF2B5EF4-FFF2-40B4-BE49-F238E27FC236}">
                <a16:creationId xmlns:a16="http://schemas.microsoft.com/office/drawing/2014/main" xmlns="" id="{88319E07-9352-4F02-AAEE-A1442A295E26}"/>
              </a:ext>
            </a:extLst>
          </p:cNvPr>
          <p:cNvSpPr>
            <a:spLocks noGrp="1"/>
          </p:cNvSpPr>
          <p:nvPr>
            <p:ph type="body" sz="quarter" idx="12" hasCustomPrompt="1"/>
          </p:nvPr>
        </p:nvSpPr>
        <p:spPr>
          <a:xfrm>
            <a:off x="603249" y="2798064"/>
            <a:ext cx="7735824" cy="1225296"/>
          </a:xfrm>
        </p:spPr>
        <p:txBody>
          <a:bodyPr/>
          <a:lstStyle>
            <a:lvl1pPr marL="0" indent="0">
              <a:buNone/>
              <a:defRPr/>
            </a:lvl1pPr>
          </a:lstStyle>
          <a:p>
            <a:pPr lvl="0"/>
            <a:r>
              <a:rPr lang="en-US" dirty="0"/>
              <a:t>Click to enter presentation text</a:t>
            </a:r>
          </a:p>
        </p:txBody>
      </p:sp>
      <p:sp>
        <p:nvSpPr>
          <p:cNvPr id="14" name="Text Placeholder 13">
            <a:extLst>
              <a:ext uri="{FF2B5EF4-FFF2-40B4-BE49-F238E27FC236}">
                <a16:creationId xmlns:a16="http://schemas.microsoft.com/office/drawing/2014/main" xmlns="" id="{D21CB855-D148-4D9C-B2EB-999FD9DB8A65}"/>
              </a:ext>
            </a:extLst>
          </p:cNvPr>
          <p:cNvSpPr>
            <a:spLocks noGrp="1"/>
          </p:cNvSpPr>
          <p:nvPr>
            <p:ph type="body" sz="quarter" idx="13" hasCustomPrompt="1"/>
          </p:nvPr>
        </p:nvSpPr>
        <p:spPr>
          <a:xfrm>
            <a:off x="603249" y="5568696"/>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Presenter name or location</a:t>
            </a:r>
            <a:br>
              <a:rPr lang="en-US" dirty="0"/>
            </a:br>
            <a:r>
              <a:rPr lang="en-US" dirty="0"/>
              <a:t>Date</a:t>
            </a:r>
          </a:p>
        </p:txBody>
      </p:sp>
      <p:pic>
        <p:nvPicPr>
          <p:cNvPr id="8" name="Picture 7">
            <a:extLst>
              <a:ext uri="{FF2B5EF4-FFF2-40B4-BE49-F238E27FC236}">
                <a16:creationId xmlns:a16="http://schemas.microsoft.com/office/drawing/2014/main" xmlns="" id="{8B2F76E4-BB15-4ADE-AABC-2B313BBC43D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00" y="562226"/>
            <a:ext cx="1603680" cy="517886"/>
          </a:xfrm>
          <a:prstGeom prst="rect">
            <a:avLst/>
          </a:prstGeom>
          <a:noFill/>
        </p:spPr>
      </p:pic>
      <p:sp>
        <p:nvSpPr>
          <p:cNvPr id="9" name="Parallelogram 1">
            <a:extLst>
              <a:ext uri="{FF2B5EF4-FFF2-40B4-BE49-F238E27FC236}">
                <a16:creationId xmlns:a16="http://schemas.microsoft.com/office/drawing/2014/main" xmlns="" id="{BF0C7808-B700-4322-BC29-49ED8C337F0E}"/>
              </a:ext>
            </a:extLst>
          </p:cNvPr>
          <p:cNvSpPr/>
          <p:nvPr/>
        </p:nvSpPr>
        <p:spPr>
          <a:xfrm flipH="1" flipV="1">
            <a:off x="10284051" y="437168"/>
            <a:ext cx="1904775" cy="3681663"/>
          </a:xfrm>
          <a:custGeom>
            <a:avLst/>
            <a:gdLst>
              <a:gd name="connsiteX0" fmla="*/ 0 w 2286000"/>
              <a:gd name="connsiteY0" fmla="*/ 2454442 h 2454442"/>
              <a:gd name="connsiteX1" fmla="*/ 571500 w 2286000"/>
              <a:gd name="connsiteY1" fmla="*/ 0 h 2454442"/>
              <a:gd name="connsiteX2" fmla="*/ 2286000 w 2286000"/>
              <a:gd name="connsiteY2" fmla="*/ 0 h 2454442"/>
              <a:gd name="connsiteX3" fmla="*/ 1714500 w 2286000"/>
              <a:gd name="connsiteY3" fmla="*/ 2454442 h 2454442"/>
              <a:gd name="connsiteX4" fmla="*/ 0 w 2286000"/>
              <a:gd name="connsiteY4" fmla="*/ 2454442 h 2454442"/>
              <a:gd name="connsiteX0" fmla="*/ 0 w 3579395"/>
              <a:gd name="connsiteY0" fmla="*/ 2454442 h 2454442"/>
              <a:gd name="connsiteX1" fmla="*/ 571500 w 3579395"/>
              <a:gd name="connsiteY1" fmla="*/ 0 h 2454442"/>
              <a:gd name="connsiteX2" fmla="*/ 2286000 w 3579395"/>
              <a:gd name="connsiteY2" fmla="*/ 0 h 2454442"/>
              <a:gd name="connsiteX3" fmla="*/ 3579395 w 3579395"/>
              <a:gd name="connsiteY3" fmla="*/ 1648326 h 2454442"/>
              <a:gd name="connsiteX4" fmla="*/ 0 w 3579395"/>
              <a:gd name="connsiteY4" fmla="*/ 2454442 h 2454442"/>
              <a:gd name="connsiteX0" fmla="*/ 0 w 3579395"/>
              <a:gd name="connsiteY0" fmla="*/ 3200400 h 3200400"/>
              <a:gd name="connsiteX1" fmla="*/ 571500 w 3579395"/>
              <a:gd name="connsiteY1" fmla="*/ 745958 h 3200400"/>
              <a:gd name="connsiteX2" fmla="*/ 3537284 w 3579395"/>
              <a:gd name="connsiteY2" fmla="*/ 0 h 3200400"/>
              <a:gd name="connsiteX3" fmla="*/ 3579395 w 3579395"/>
              <a:gd name="connsiteY3" fmla="*/ 2394284 h 3200400"/>
              <a:gd name="connsiteX4" fmla="*/ 0 w 3579395"/>
              <a:gd name="connsiteY4" fmla="*/ 3200400 h 3200400"/>
              <a:gd name="connsiteX0" fmla="*/ 0 w 3639553"/>
              <a:gd name="connsiteY0" fmla="*/ 3200400 h 3200400"/>
              <a:gd name="connsiteX1" fmla="*/ 571500 w 3639553"/>
              <a:gd name="connsiteY1" fmla="*/ 745958 h 3200400"/>
              <a:gd name="connsiteX2" fmla="*/ 3537284 w 3639553"/>
              <a:gd name="connsiteY2" fmla="*/ 0 h 3200400"/>
              <a:gd name="connsiteX3" fmla="*/ 3639553 w 3639553"/>
              <a:gd name="connsiteY3" fmla="*/ 2406316 h 3200400"/>
              <a:gd name="connsiteX4" fmla="*/ 0 w 3639553"/>
              <a:gd name="connsiteY4" fmla="*/ 3200400 h 3200400"/>
              <a:gd name="connsiteX0" fmla="*/ 0 w 3639553"/>
              <a:gd name="connsiteY0" fmla="*/ 3200400 h 3200400"/>
              <a:gd name="connsiteX1" fmla="*/ 571500 w 3639553"/>
              <a:gd name="connsiteY1" fmla="*/ 745958 h 3200400"/>
              <a:gd name="connsiteX2" fmla="*/ 3609473 w 3639553"/>
              <a:gd name="connsiteY2" fmla="*/ 0 h 3200400"/>
              <a:gd name="connsiteX3" fmla="*/ 3639553 w 3639553"/>
              <a:gd name="connsiteY3" fmla="*/ 2406316 h 3200400"/>
              <a:gd name="connsiteX4" fmla="*/ 0 w 3639553"/>
              <a:gd name="connsiteY4" fmla="*/ 3200400 h 3200400"/>
              <a:gd name="connsiteX0" fmla="*/ 1221206 w 3068053"/>
              <a:gd name="connsiteY0" fmla="*/ 3392905 h 3392905"/>
              <a:gd name="connsiteX1" fmla="*/ 0 w 3068053"/>
              <a:gd name="connsiteY1" fmla="*/ 745958 h 3392905"/>
              <a:gd name="connsiteX2" fmla="*/ 3037973 w 3068053"/>
              <a:gd name="connsiteY2" fmla="*/ 0 h 3392905"/>
              <a:gd name="connsiteX3" fmla="*/ 3068053 w 3068053"/>
              <a:gd name="connsiteY3" fmla="*/ 2406316 h 3392905"/>
              <a:gd name="connsiteX4" fmla="*/ 1221206 w 3068053"/>
              <a:gd name="connsiteY4" fmla="*/ 3392905 h 3392905"/>
              <a:gd name="connsiteX0" fmla="*/ 0 w 1846847"/>
              <a:gd name="connsiteY0" fmla="*/ 3392905 h 3392905"/>
              <a:gd name="connsiteX1" fmla="*/ 6015 w 1846847"/>
              <a:gd name="connsiteY1" fmla="*/ 1130969 h 3392905"/>
              <a:gd name="connsiteX2" fmla="*/ 1816767 w 1846847"/>
              <a:gd name="connsiteY2" fmla="*/ 0 h 3392905"/>
              <a:gd name="connsiteX3" fmla="*/ 1846847 w 1846847"/>
              <a:gd name="connsiteY3" fmla="*/ 2406316 h 3392905"/>
              <a:gd name="connsiteX4" fmla="*/ 0 w 1846847"/>
              <a:gd name="connsiteY4" fmla="*/ 3392905 h 3392905"/>
              <a:gd name="connsiteX0" fmla="*/ 0 w 1846847"/>
              <a:gd name="connsiteY0" fmla="*/ 3392905 h 3392905"/>
              <a:gd name="connsiteX1" fmla="*/ 6015 w 1846847"/>
              <a:gd name="connsiteY1" fmla="*/ 1082843 h 3392905"/>
              <a:gd name="connsiteX2" fmla="*/ 1816767 w 1846847"/>
              <a:gd name="connsiteY2" fmla="*/ 0 h 3392905"/>
              <a:gd name="connsiteX3" fmla="*/ 1846847 w 1846847"/>
              <a:gd name="connsiteY3" fmla="*/ 2406316 h 3392905"/>
              <a:gd name="connsiteX4" fmla="*/ 0 w 1846847"/>
              <a:gd name="connsiteY4" fmla="*/ 3392905 h 3392905"/>
              <a:gd name="connsiteX0" fmla="*/ 0 w 1846847"/>
              <a:gd name="connsiteY0" fmla="*/ 3392905 h 3392905"/>
              <a:gd name="connsiteX1" fmla="*/ 6015 w 1846847"/>
              <a:gd name="connsiteY1" fmla="*/ 1082843 h 3392905"/>
              <a:gd name="connsiteX2" fmla="*/ 1816767 w 1846847"/>
              <a:gd name="connsiteY2" fmla="*/ 0 h 3392905"/>
              <a:gd name="connsiteX3" fmla="*/ 1846847 w 1846847"/>
              <a:gd name="connsiteY3" fmla="*/ 2406316 h 3392905"/>
              <a:gd name="connsiteX4" fmla="*/ 0 w 1846847"/>
              <a:gd name="connsiteY4" fmla="*/ 3392905 h 3392905"/>
              <a:gd name="connsiteX0" fmla="*/ 15649 w 1840832"/>
              <a:gd name="connsiteY0" fmla="*/ 3459650 h 3459650"/>
              <a:gd name="connsiteX1" fmla="*/ 0 w 1840832"/>
              <a:gd name="connsiteY1" fmla="*/ 1082843 h 3459650"/>
              <a:gd name="connsiteX2" fmla="*/ 1810752 w 1840832"/>
              <a:gd name="connsiteY2" fmla="*/ 0 h 3459650"/>
              <a:gd name="connsiteX3" fmla="*/ 1840832 w 1840832"/>
              <a:gd name="connsiteY3" fmla="*/ 2406316 h 3459650"/>
              <a:gd name="connsiteX4" fmla="*/ 15649 w 1840832"/>
              <a:gd name="connsiteY4" fmla="*/ 3459650 h 3459650"/>
              <a:gd name="connsiteX0" fmla="*/ 27494 w 1840832"/>
              <a:gd name="connsiteY0" fmla="*/ 3437401 h 3437401"/>
              <a:gd name="connsiteX1" fmla="*/ 0 w 1840832"/>
              <a:gd name="connsiteY1" fmla="*/ 1082843 h 3437401"/>
              <a:gd name="connsiteX2" fmla="*/ 1810752 w 1840832"/>
              <a:gd name="connsiteY2" fmla="*/ 0 h 3437401"/>
              <a:gd name="connsiteX3" fmla="*/ 1840832 w 1840832"/>
              <a:gd name="connsiteY3" fmla="*/ 2406316 h 3437401"/>
              <a:gd name="connsiteX4" fmla="*/ 27494 w 1840832"/>
              <a:gd name="connsiteY4" fmla="*/ 3437401 h 3437401"/>
              <a:gd name="connsiteX0" fmla="*/ 3804 w 1840832"/>
              <a:gd name="connsiteY0" fmla="*/ 3437401 h 3437401"/>
              <a:gd name="connsiteX1" fmla="*/ 0 w 1840832"/>
              <a:gd name="connsiteY1" fmla="*/ 1082843 h 3437401"/>
              <a:gd name="connsiteX2" fmla="*/ 1810752 w 1840832"/>
              <a:gd name="connsiteY2" fmla="*/ 0 h 3437401"/>
              <a:gd name="connsiteX3" fmla="*/ 1840832 w 1840832"/>
              <a:gd name="connsiteY3" fmla="*/ 2406316 h 3437401"/>
              <a:gd name="connsiteX4" fmla="*/ 3804 w 1840832"/>
              <a:gd name="connsiteY4" fmla="*/ 3437401 h 3437401"/>
              <a:gd name="connsiteX0" fmla="*/ 3804 w 1840832"/>
              <a:gd name="connsiteY0" fmla="*/ 3470774 h 3470774"/>
              <a:gd name="connsiteX1" fmla="*/ 0 w 1840832"/>
              <a:gd name="connsiteY1" fmla="*/ 1116216 h 3470774"/>
              <a:gd name="connsiteX2" fmla="*/ 1810752 w 1840832"/>
              <a:gd name="connsiteY2" fmla="*/ 0 h 3470774"/>
              <a:gd name="connsiteX3" fmla="*/ 1840832 w 1840832"/>
              <a:gd name="connsiteY3" fmla="*/ 2439689 h 3470774"/>
              <a:gd name="connsiteX4" fmla="*/ 3804 w 1840832"/>
              <a:gd name="connsiteY4" fmla="*/ 3470774 h 3470774"/>
              <a:gd name="connsiteX0" fmla="*/ 0 w 1837028"/>
              <a:gd name="connsiteY0" fmla="*/ 3470774 h 3470774"/>
              <a:gd name="connsiteX1" fmla="*/ 8040 w 1837028"/>
              <a:gd name="connsiteY1" fmla="*/ 1082843 h 3470774"/>
              <a:gd name="connsiteX2" fmla="*/ 1806948 w 1837028"/>
              <a:gd name="connsiteY2" fmla="*/ 0 h 3470774"/>
              <a:gd name="connsiteX3" fmla="*/ 1837028 w 1837028"/>
              <a:gd name="connsiteY3" fmla="*/ 2439689 h 3470774"/>
              <a:gd name="connsiteX4" fmla="*/ 0 w 1837028"/>
              <a:gd name="connsiteY4" fmla="*/ 3470774 h 3470774"/>
              <a:gd name="connsiteX0" fmla="*/ 0 w 1866172"/>
              <a:gd name="connsiteY0" fmla="*/ 3404028 h 3404028"/>
              <a:gd name="connsiteX1" fmla="*/ 8040 w 1866172"/>
              <a:gd name="connsiteY1" fmla="*/ 1016097 h 3404028"/>
              <a:gd name="connsiteX2" fmla="*/ 1866172 w 1866172"/>
              <a:gd name="connsiteY2" fmla="*/ 0 h 3404028"/>
              <a:gd name="connsiteX3" fmla="*/ 1837028 w 1866172"/>
              <a:gd name="connsiteY3" fmla="*/ 2372943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37028 w 1866172"/>
              <a:gd name="connsiteY3" fmla="*/ 2372943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37028 w 1866172"/>
              <a:gd name="connsiteY3" fmla="*/ 2384067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60719 w 1866172"/>
              <a:gd name="connsiteY3" fmla="*/ 2384067 h 3404028"/>
              <a:gd name="connsiteX4" fmla="*/ 0 w 1866172"/>
              <a:gd name="connsiteY4" fmla="*/ 3404028 h 3404028"/>
              <a:gd name="connsiteX0" fmla="*/ 0 w 1866172"/>
              <a:gd name="connsiteY0" fmla="*/ 3404028 h 3404028"/>
              <a:gd name="connsiteX1" fmla="*/ 8040 w 1866172"/>
              <a:gd name="connsiteY1" fmla="*/ 993848 h 3404028"/>
              <a:gd name="connsiteX2" fmla="*/ 1866172 w 1866172"/>
              <a:gd name="connsiteY2" fmla="*/ 0 h 3404028"/>
              <a:gd name="connsiteX3" fmla="*/ 1860719 w 1866172"/>
              <a:gd name="connsiteY3" fmla="*/ 2384067 h 3404028"/>
              <a:gd name="connsiteX4" fmla="*/ 0 w 1866172"/>
              <a:gd name="connsiteY4" fmla="*/ 3404028 h 3404028"/>
              <a:gd name="connsiteX0" fmla="*/ 15650 w 1881822"/>
              <a:gd name="connsiteY0" fmla="*/ 3404028 h 3404028"/>
              <a:gd name="connsiteX1" fmla="*/ 0 w 1881822"/>
              <a:gd name="connsiteY1" fmla="*/ 1004973 h 3404028"/>
              <a:gd name="connsiteX2" fmla="*/ 1881822 w 1881822"/>
              <a:gd name="connsiteY2" fmla="*/ 0 h 3404028"/>
              <a:gd name="connsiteX3" fmla="*/ 1876369 w 1881822"/>
              <a:gd name="connsiteY3" fmla="*/ 2384067 h 3404028"/>
              <a:gd name="connsiteX4" fmla="*/ 15650 w 1881822"/>
              <a:gd name="connsiteY4" fmla="*/ 3404028 h 3404028"/>
              <a:gd name="connsiteX0" fmla="*/ 15650 w 1888435"/>
              <a:gd name="connsiteY0" fmla="*/ 3404028 h 3404028"/>
              <a:gd name="connsiteX1" fmla="*/ 0 w 1888435"/>
              <a:gd name="connsiteY1" fmla="*/ 1004973 h 3404028"/>
              <a:gd name="connsiteX2" fmla="*/ 1881822 w 1888435"/>
              <a:gd name="connsiteY2" fmla="*/ 0 h 3404028"/>
              <a:gd name="connsiteX3" fmla="*/ 1888214 w 1888435"/>
              <a:gd name="connsiteY3" fmla="*/ 2384067 h 3404028"/>
              <a:gd name="connsiteX4" fmla="*/ 15650 w 1888435"/>
              <a:gd name="connsiteY4" fmla="*/ 3404028 h 3404028"/>
              <a:gd name="connsiteX0" fmla="*/ 3806 w 1876591"/>
              <a:gd name="connsiteY0" fmla="*/ 3404028 h 3404028"/>
              <a:gd name="connsiteX1" fmla="*/ 0 w 1876591"/>
              <a:gd name="connsiteY1" fmla="*/ 1004973 h 3404028"/>
              <a:gd name="connsiteX2" fmla="*/ 1869978 w 1876591"/>
              <a:gd name="connsiteY2" fmla="*/ 0 h 3404028"/>
              <a:gd name="connsiteX3" fmla="*/ 1876370 w 1876591"/>
              <a:gd name="connsiteY3" fmla="*/ 2384067 h 3404028"/>
              <a:gd name="connsiteX4" fmla="*/ 3806 w 1876591"/>
              <a:gd name="connsiteY4" fmla="*/ 3404028 h 3404028"/>
              <a:gd name="connsiteX0" fmla="*/ 0 w 1872785"/>
              <a:gd name="connsiteY0" fmla="*/ 3404028 h 3404028"/>
              <a:gd name="connsiteX1" fmla="*/ 8039 w 1872785"/>
              <a:gd name="connsiteY1" fmla="*/ 1004973 h 3404028"/>
              <a:gd name="connsiteX2" fmla="*/ 1866172 w 1872785"/>
              <a:gd name="connsiteY2" fmla="*/ 0 h 3404028"/>
              <a:gd name="connsiteX3" fmla="*/ 1872564 w 1872785"/>
              <a:gd name="connsiteY3" fmla="*/ 2384067 h 3404028"/>
              <a:gd name="connsiteX4" fmla="*/ 0 w 1872785"/>
              <a:gd name="connsiteY4" fmla="*/ 3404028 h 3404028"/>
              <a:gd name="connsiteX0" fmla="*/ 0 w 1872947"/>
              <a:gd name="connsiteY0" fmla="*/ 3404028 h 3404028"/>
              <a:gd name="connsiteX1" fmla="*/ 8039 w 1872947"/>
              <a:gd name="connsiteY1" fmla="*/ 1004973 h 3404028"/>
              <a:gd name="connsiteX2" fmla="*/ 1870860 w 1872947"/>
              <a:gd name="connsiteY2" fmla="*/ 0 h 3404028"/>
              <a:gd name="connsiteX3" fmla="*/ 1872564 w 1872947"/>
              <a:gd name="connsiteY3" fmla="*/ 2384067 h 3404028"/>
              <a:gd name="connsiteX4" fmla="*/ 0 w 1872947"/>
              <a:gd name="connsiteY4" fmla="*/ 3404028 h 3404028"/>
              <a:gd name="connsiteX0" fmla="*/ 1338 w 1874285"/>
              <a:gd name="connsiteY0" fmla="*/ 3404028 h 3404028"/>
              <a:gd name="connsiteX1" fmla="*/ 0 w 1874285"/>
              <a:gd name="connsiteY1" fmla="*/ 1004973 h 3404028"/>
              <a:gd name="connsiteX2" fmla="*/ 1872198 w 1874285"/>
              <a:gd name="connsiteY2" fmla="*/ 0 h 3404028"/>
              <a:gd name="connsiteX3" fmla="*/ 1873902 w 1874285"/>
              <a:gd name="connsiteY3" fmla="*/ 2384067 h 3404028"/>
              <a:gd name="connsiteX4" fmla="*/ 1338 w 1874285"/>
              <a:gd name="connsiteY4" fmla="*/ 3404028 h 3404028"/>
              <a:gd name="connsiteX0" fmla="*/ 10715 w 1883662"/>
              <a:gd name="connsiteY0" fmla="*/ 3404028 h 3404028"/>
              <a:gd name="connsiteX1" fmla="*/ 0 w 1883662"/>
              <a:gd name="connsiteY1" fmla="*/ 1009377 h 3404028"/>
              <a:gd name="connsiteX2" fmla="*/ 1881575 w 1883662"/>
              <a:gd name="connsiteY2" fmla="*/ 0 h 3404028"/>
              <a:gd name="connsiteX3" fmla="*/ 1883279 w 1883662"/>
              <a:gd name="connsiteY3" fmla="*/ 2384067 h 3404028"/>
              <a:gd name="connsiteX4" fmla="*/ 10715 w 1883662"/>
              <a:gd name="connsiteY4" fmla="*/ 3404028 h 3404028"/>
              <a:gd name="connsiteX0" fmla="*/ 1338 w 1874285"/>
              <a:gd name="connsiteY0" fmla="*/ 3404028 h 3404028"/>
              <a:gd name="connsiteX1" fmla="*/ 0 w 1874285"/>
              <a:gd name="connsiteY1" fmla="*/ 1009377 h 3404028"/>
              <a:gd name="connsiteX2" fmla="*/ 1872198 w 1874285"/>
              <a:gd name="connsiteY2" fmla="*/ 0 h 3404028"/>
              <a:gd name="connsiteX3" fmla="*/ 1873902 w 1874285"/>
              <a:gd name="connsiteY3" fmla="*/ 2384067 h 3404028"/>
              <a:gd name="connsiteX4" fmla="*/ 1338 w 1874285"/>
              <a:gd name="connsiteY4" fmla="*/ 3404028 h 3404028"/>
              <a:gd name="connsiteX0" fmla="*/ 10715 w 1874285"/>
              <a:gd name="connsiteY0" fmla="*/ 3399625 h 3399625"/>
              <a:gd name="connsiteX1" fmla="*/ 0 w 1874285"/>
              <a:gd name="connsiteY1" fmla="*/ 1009377 h 3399625"/>
              <a:gd name="connsiteX2" fmla="*/ 1872198 w 1874285"/>
              <a:gd name="connsiteY2" fmla="*/ 0 h 3399625"/>
              <a:gd name="connsiteX3" fmla="*/ 1873902 w 1874285"/>
              <a:gd name="connsiteY3" fmla="*/ 2384067 h 3399625"/>
              <a:gd name="connsiteX4" fmla="*/ 10715 w 1874285"/>
              <a:gd name="connsiteY4" fmla="*/ 3399625 h 3399625"/>
              <a:gd name="connsiteX0" fmla="*/ 1338 w 1874285"/>
              <a:gd name="connsiteY0" fmla="*/ 3404029 h 3404029"/>
              <a:gd name="connsiteX1" fmla="*/ 0 w 1874285"/>
              <a:gd name="connsiteY1" fmla="*/ 1009377 h 3404029"/>
              <a:gd name="connsiteX2" fmla="*/ 1872198 w 1874285"/>
              <a:gd name="connsiteY2" fmla="*/ 0 h 3404029"/>
              <a:gd name="connsiteX3" fmla="*/ 1873902 w 1874285"/>
              <a:gd name="connsiteY3" fmla="*/ 2384067 h 3404029"/>
              <a:gd name="connsiteX4" fmla="*/ 1338 w 1874285"/>
              <a:gd name="connsiteY4" fmla="*/ 3404029 h 3404029"/>
              <a:gd name="connsiteX0" fmla="*/ 1338 w 1875229"/>
              <a:gd name="connsiteY0" fmla="*/ 3404029 h 3404029"/>
              <a:gd name="connsiteX1" fmla="*/ 0 w 1875229"/>
              <a:gd name="connsiteY1" fmla="*/ 1009377 h 3404029"/>
              <a:gd name="connsiteX2" fmla="*/ 1875229 w 1875229"/>
              <a:gd name="connsiteY2" fmla="*/ 0 h 3404029"/>
              <a:gd name="connsiteX3" fmla="*/ 1873902 w 1875229"/>
              <a:gd name="connsiteY3" fmla="*/ 2384067 h 3404029"/>
              <a:gd name="connsiteX4" fmla="*/ 1338 w 1875229"/>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 name="connsiteX0" fmla="*/ 36517 w 1910408"/>
              <a:gd name="connsiteY0" fmla="*/ 3404029 h 3404029"/>
              <a:gd name="connsiteX1" fmla="*/ 35179 w 1910408"/>
              <a:gd name="connsiteY1" fmla="*/ 1006530 h 3404029"/>
              <a:gd name="connsiteX2" fmla="*/ 1910408 w 1910408"/>
              <a:gd name="connsiteY2" fmla="*/ 0 h 3404029"/>
              <a:gd name="connsiteX3" fmla="*/ 1909081 w 1910408"/>
              <a:gd name="connsiteY3" fmla="*/ 2384067 h 3404029"/>
              <a:gd name="connsiteX4" fmla="*/ 36517 w 1910408"/>
              <a:gd name="connsiteY4" fmla="*/ 3404029 h 3404029"/>
              <a:gd name="connsiteX0" fmla="*/ 36517 w 1910408"/>
              <a:gd name="connsiteY0" fmla="*/ 3404029 h 3404029"/>
              <a:gd name="connsiteX1" fmla="*/ 35179 w 1910408"/>
              <a:gd name="connsiteY1" fmla="*/ 1006530 h 3404029"/>
              <a:gd name="connsiteX2" fmla="*/ 1910408 w 1910408"/>
              <a:gd name="connsiteY2" fmla="*/ 0 h 3404029"/>
              <a:gd name="connsiteX3" fmla="*/ 1909081 w 1910408"/>
              <a:gd name="connsiteY3" fmla="*/ 2384067 h 3404029"/>
              <a:gd name="connsiteX4" fmla="*/ 36517 w 1910408"/>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229" h="3404029">
                <a:moveTo>
                  <a:pt x="1338" y="3404029"/>
                </a:moveTo>
                <a:cubicBezTo>
                  <a:pt x="3343" y="2634008"/>
                  <a:pt x="6996" y="1722465"/>
                  <a:pt x="0" y="1006530"/>
                </a:cubicBezTo>
                <a:lnTo>
                  <a:pt x="1875229" y="0"/>
                </a:lnTo>
                <a:cubicBezTo>
                  <a:pt x="1873411" y="794689"/>
                  <a:pt x="1875720" y="1589378"/>
                  <a:pt x="1873902" y="2384067"/>
                </a:cubicBezTo>
                <a:lnTo>
                  <a:pt x="1338" y="3404029"/>
                </a:lnTo>
                <a:close/>
              </a:path>
            </a:pathLst>
          </a:custGeom>
          <a:gradFill rotWithShape="1">
            <a:gsLst>
              <a:gs pos="0">
                <a:srgbClr val="0099FF"/>
              </a:gs>
              <a:gs pos="50000">
                <a:srgbClr val="00C9FF"/>
              </a:gs>
              <a:gs pos="100000">
                <a:srgbClr val="00FFFF"/>
              </a:gs>
            </a:gsLst>
            <a:lin ang="0" scaled="1"/>
          </a:gra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
        <p:nvSpPr>
          <p:cNvPr id="10" name="AutoShape 4">
            <a:extLst>
              <a:ext uri="{FF2B5EF4-FFF2-40B4-BE49-F238E27FC236}">
                <a16:creationId xmlns:a16="http://schemas.microsoft.com/office/drawing/2014/main" xmlns="" id="{8A452C94-F932-4FA4-B966-A02152BA5F28}"/>
              </a:ext>
            </a:extLst>
          </p:cNvPr>
          <p:cNvSpPr>
            <a:spLocks noChangeAspect="1" noChangeArrowheads="1"/>
          </p:cNvSpPr>
          <p:nvPr/>
        </p:nvSpPr>
        <p:spPr bwMode="auto">
          <a:xfrm flipH="1">
            <a:off x="5554716" y="4114800"/>
            <a:ext cx="4737176" cy="2743200"/>
          </a:xfrm>
          <a:prstGeom prst="rtTriangle">
            <a:avLst/>
          </a:prstGeom>
          <a:solidFill>
            <a:srgbClr val="CCCCCD"/>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a:solidFill>
                <a:srgbClr val="000000"/>
              </a:solidFill>
              <a:ea typeface="MS PGothic" pitchFamily="34" charset="-128"/>
            </a:endParaRPr>
          </a:p>
        </p:txBody>
      </p:sp>
      <p:pic>
        <p:nvPicPr>
          <p:cNvPr id="3" name="Picture 2">
            <a:extLst>
              <a:ext uri="{FF2B5EF4-FFF2-40B4-BE49-F238E27FC236}">
                <a16:creationId xmlns:a16="http://schemas.microsoft.com/office/drawing/2014/main" xmlns="" id="{33FC13A8-E413-4F55-862A-C511CF8F1C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9444"/>
          <a:stretch/>
        </p:blipFill>
        <p:spPr>
          <a:xfrm>
            <a:off x="10291893" y="5303387"/>
            <a:ext cx="1896933" cy="1554615"/>
          </a:xfrm>
          <a:prstGeom prst="rect">
            <a:avLst/>
          </a:prstGeom>
        </p:spPr>
      </p:pic>
    </p:spTree>
    <p:extLst>
      <p:ext uri="{BB962C8B-B14F-4D97-AF65-F5344CB8AC3E}">
        <p14:creationId xmlns:p14="http://schemas.microsoft.com/office/powerpoint/2010/main" val="42763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1col-5D-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CB2C8C-BBC3-4CB4-A679-24462238F407}"/>
              </a:ext>
            </a:extLst>
          </p:cNvPr>
          <p:cNvSpPr>
            <a:spLocks noGrp="1"/>
          </p:cNvSpPr>
          <p:nvPr>
            <p:ph type="title" hasCustomPrompt="1"/>
          </p:nvPr>
        </p:nvSpPr>
        <p:spPr>
          <a:xfrm>
            <a:off x="457200" y="457200"/>
            <a:ext cx="11228832" cy="365760"/>
          </a:xfrm>
        </p:spPr>
        <p:txBody>
          <a:bodyPr/>
          <a:lstStyle>
            <a:lvl1pPr>
              <a:defRPr/>
            </a:lvl1pPr>
          </a:lstStyle>
          <a:p>
            <a:r>
              <a:rPr lang="en-US" dirty="0"/>
              <a:t>Click to enter headline</a:t>
            </a:r>
          </a:p>
        </p:txBody>
      </p:sp>
      <p:sp>
        <p:nvSpPr>
          <p:cNvPr id="4" name="Text Placeholder 3">
            <a:extLst>
              <a:ext uri="{FF2B5EF4-FFF2-40B4-BE49-F238E27FC236}">
                <a16:creationId xmlns:a16="http://schemas.microsoft.com/office/drawing/2014/main" xmlns="" id="{ED0EAC1D-C901-4858-A756-4CE03BC3568E}"/>
              </a:ext>
            </a:extLst>
          </p:cNvPr>
          <p:cNvSpPr>
            <a:spLocks noGrp="1"/>
          </p:cNvSpPr>
          <p:nvPr>
            <p:ph type="body" sz="quarter" idx="10" hasCustomPrompt="1"/>
          </p:nvPr>
        </p:nvSpPr>
        <p:spPr>
          <a:xfrm>
            <a:off x="457200" y="932688"/>
            <a:ext cx="11228832" cy="365760"/>
          </a:xfrm>
        </p:spPr>
        <p:txBody>
          <a:bodyPr/>
          <a:lstStyle>
            <a:lvl1pPr marL="0" indent="0">
              <a:buNone/>
              <a:defRPr sz="2399">
                <a:solidFill>
                  <a:schemeClr val="accent1"/>
                </a:solidFill>
              </a:defRPr>
            </a:lvl1pPr>
          </a:lstStyle>
          <a:p>
            <a:pPr lvl="0"/>
            <a:r>
              <a:rPr lang="en-US" dirty="0"/>
              <a:t>Click to enter subhead</a:t>
            </a:r>
          </a:p>
        </p:txBody>
      </p:sp>
      <p:sp>
        <p:nvSpPr>
          <p:cNvPr id="7" name="AutoShape 2">
            <a:extLst>
              <a:ext uri="{FF2B5EF4-FFF2-40B4-BE49-F238E27FC236}">
                <a16:creationId xmlns:a16="http://schemas.microsoft.com/office/drawing/2014/main" xmlns="" id="{3CBA71D9-675A-4F40-94DA-6A30D93681D6}"/>
              </a:ext>
            </a:extLst>
          </p:cNvPr>
          <p:cNvSpPr>
            <a:spLocks noChangeAspect="1" noChangeArrowheads="1"/>
          </p:cNvSpPr>
          <p:nvPr/>
        </p:nvSpPr>
        <p:spPr bwMode="auto">
          <a:xfrm flipH="1">
            <a:off x="6094412" y="6340477"/>
            <a:ext cx="6097588" cy="517525"/>
          </a:xfrm>
          <a:prstGeom prst="rtTriangle">
            <a:avLst/>
          </a:prstGeom>
          <a:gradFill>
            <a:gsLst>
              <a:gs pos="0">
                <a:srgbClr val="00FFFF"/>
              </a:gs>
              <a:gs pos="50000">
                <a:srgbClr val="00C9FF"/>
              </a:gs>
              <a:gs pos="100000">
                <a:srgbClr val="0099FF"/>
              </a:gs>
            </a:gsLst>
            <a:lin ang="0" scaled="1"/>
          </a:gra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S PGothic" pitchFamily="34" charset="-128"/>
              <a:cs typeface="Arial" panose="020B0604020202020204" pitchFamily="34" charset="0"/>
            </a:endParaRPr>
          </a:p>
        </p:txBody>
      </p:sp>
      <p:sp>
        <p:nvSpPr>
          <p:cNvPr id="5" name="Text Placeholder 4">
            <a:extLst>
              <a:ext uri="{FF2B5EF4-FFF2-40B4-BE49-F238E27FC236}">
                <a16:creationId xmlns:a16="http://schemas.microsoft.com/office/drawing/2014/main" xmlns="" id="{84936000-FC78-4C5F-9205-2DC965F81096}"/>
              </a:ext>
            </a:extLst>
          </p:cNvPr>
          <p:cNvSpPr>
            <a:spLocks noGrp="1"/>
          </p:cNvSpPr>
          <p:nvPr>
            <p:ph type="body" sz="quarter" idx="11"/>
          </p:nvPr>
        </p:nvSpPr>
        <p:spPr>
          <a:xfrm>
            <a:off x="457318" y="1691640"/>
            <a:ext cx="11277489" cy="4050792"/>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xmlns="" id="{85BD440C-F635-460B-A9E6-825CE0A04EC5}"/>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61696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Thank You">
    <p:spTree>
      <p:nvGrpSpPr>
        <p:cNvPr id="1" name=""/>
        <p:cNvGrpSpPr/>
        <p:nvPr/>
      </p:nvGrpSpPr>
      <p:grpSpPr>
        <a:xfrm>
          <a:off x="0" y="0"/>
          <a:ext cx="0" cy="0"/>
          <a:chOff x="0" y="0"/>
          <a:chExt cx="0" cy="0"/>
        </a:xfrm>
      </p:grpSpPr>
      <p:grpSp>
        <p:nvGrpSpPr>
          <p:cNvPr id="2" name="Group 13"/>
          <p:cNvGrpSpPr>
            <a:grpSpLocks noChangeAspect="1"/>
          </p:cNvGrpSpPr>
          <p:nvPr/>
        </p:nvGrpSpPr>
        <p:grpSpPr>
          <a:xfrm>
            <a:off x="3102556" y="301045"/>
            <a:ext cx="5963221" cy="6343781"/>
            <a:chOff x="609600" y="1030719"/>
            <a:chExt cx="2269331" cy="2529481"/>
          </a:xfrm>
          <a:solidFill>
            <a:srgbClr val="EDEDEE"/>
          </a:solidFill>
        </p:grpSpPr>
        <p:sp>
          <p:nvSpPr>
            <p:cNvPr id="27" name="Freeform 26"/>
            <p:cNvSpPr>
              <a:spLocks/>
            </p:cNvSpPr>
            <p:nvPr/>
          </p:nvSpPr>
          <p:spPr bwMode="auto">
            <a:xfrm>
              <a:off x="2113149" y="2152710"/>
              <a:ext cx="180106" cy="504295"/>
            </a:xfrm>
            <a:custGeom>
              <a:avLst/>
              <a:gdLst>
                <a:gd name="T0" fmla="*/ 135 w 135"/>
                <a:gd name="T1" fmla="*/ 134 h 378"/>
                <a:gd name="T2" fmla="*/ 0 w 135"/>
                <a:gd name="T3" fmla="*/ 0 h 378"/>
                <a:gd name="T4" fmla="*/ 0 w 135"/>
                <a:gd name="T5" fmla="*/ 378 h 378"/>
                <a:gd name="T6" fmla="*/ 135 w 135"/>
                <a:gd name="T7" fmla="*/ 378 h 378"/>
                <a:gd name="T8" fmla="*/ 135 w 135"/>
                <a:gd name="T9" fmla="*/ 134 h 378"/>
              </a:gdLst>
              <a:ahLst/>
              <a:cxnLst>
                <a:cxn ang="0">
                  <a:pos x="T0" y="T1"/>
                </a:cxn>
                <a:cxn ang="0">
                  <a:pos x="T2" y="T3"/>
                </a:cxn>
                <a:cxn ang="0">
                  <a:pos x="T4" y="T5"/>
                </a:cxn>
                <a:cxn ang="0">
                  <a:pos x="T6" y="T7"/>
                </a:cxn>
                <a:cxn ang="0">
                  <a:pos x="T8" y="T9"/>
                </a:cxn>
              </a:cxnLst>
              <a:rect l="0" t="0" r="r" b="b"/>
              <a:pathLst>
                <a:path w="135" h="378">
                  <a:moveTo>
                    <a:pt x="135" y="134"/>
                  </a:moveTo>
                  <a:lnTo>
                    <a:pt x="0" y="0"/>
                  </a:lnTo>
                  <a:lnTo>
                    <a:pt x="0" y="378"/>
                  </a:lnTo>
                  <a:lnTo>
                    <a:pt x="135" y="378"/>
                  </a:lnTo>
                  <a:lnTo>
                    <a:pt x="135" y="134"/>
                  </a:lnTo>
                  <a:close/>
                </a:path>
              </a:pathLst>
            </a:custGeom>
            <a:grpFill/>
            <a:ln>
              <a:noFill/>
            </a:ln>
          </p:spPr>
          <p:txBody>
            <a:bodyPr anchor="ctr"/>
            <a:lstStyle/>
            <a:p>
              <a:pPr algn="l" defTabSz="914201" rtl="0">
                <a:defRPr/>
              </a:pPr>
              <a:endParaRPr lang="en-US" sz="2400" dirty="0">
                <a:solidFill>
                  <a:prstClr val="black"/>
                </a:solidFill>
              </a:endParaRPr>
            </a:p>
          </p:txBody>
        </p:sp>
        <p:sp>
          <p:nvSpPr>
            <p:cNvPr id="35" name="Freeform 34"/>
            <p:cNvSpPr>
              <a:spLocks/>
            </p:cNvSpPr>
            <p:nvPr/>
          </p:nvSpPr>
          <p:spPr bwMode="auto">
            <a:xfrm>
              <a:off x="937792" y="1030719"/>
              <a:ext cx="1075297" cy="2025185"/>
            </a:xfrm>
            <a:custGeom>
              <a:avLst/>
              <a:gdLst>
                <a:gd name="T0" fmla="*/ 203 w 341"/>
                <a:gd name="T1" fmla="*/ 242 h 643"/>
                <a:gd name="T2" fmla="*/ 341 w 341"/>
                <a:gd name="T3" fmla="*/ 242 h 643"/>
                <a:gd name="T4" fmla="*/ 285 w 341"/>
                <a:gd name="T5" fmla="*/ 186 h 643"/>
                <a:gd name="T6" fmla="*/ 284 w 341"/>
                <a:gd name="T7" fmla="*/ 186 h 643"/>
                <a:gd name="T8" fmla="*/ 212 w 341"/>
                <a:gd name="T9" fmla="*/ 186 h 643"/>
                <a:gd name="T10" fmla="*/ 296 w 341"/>
                <a:gd name="T11" fmla="*/ 93 h 643"/>
                <a:gd name="T12" fmla="*/ 203 w 341"/>
                <a:gd name="T13" fmla="*/ 0 h 643"/>
                <a:gd name="T14" fmla="*/ 203 w 341"/>
                <a:gd name="T15" fmla="*/ 186 h 643"/>
                <a:gd name="T16" fmla="*/ 203 w 341"/>
                <a:gd name="T17" fmla="*/ 186 h 643"/>
                <a:gd name="T18" fmla="*/ 48 w 341"/>
                <a:gd name="T19" fmla="*/ 32 h 643"/>
                <a:gd name="T20" fmla="*/ 25 w 341"/>
                <a:gd name="T21" fmla="*/ 45 h 643"/>
                <a:gd name="T22" fmla="*/ 0 w 341"/>
                <a:gd name="T23" fmla="*/ 63 h 643"/>
                <a:gd name="T24" fmla="*/ 147 w 341"/>
                <a:gd name="T25" fmla="*/ 209 h 643"/>
                <a:gd name="T26" fmla="*/ 147 w 341"/>
                <a:gd name="T27" fmla="*/ 530 h 643"/>
                <a:gd name="T28" fmla="*/ 260 w 341"/>
                <a:gd name="T29" fmla="*/ 643 h 643"/>
                <a:gd name="T30" fmla="*/ 260 w 341"/>
                <a:gd name="T31" fmla="*/ 563 h 643"/>
                <a:gd name="T32" fmla="*/ 203 w 341"/>
                <a:gd name="T33" fmla="*/ 506 h 643"/>
                <a:gd name="T34" fmla="*/ 203 w 341"/>
                <a:gd name="T35" fmla="*/ 242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43">
                  <a:moveTo>
                    <a:pt x="203" y="242"/>
                  </a:moveTo>
                  <a:cubicBezTo>
                    <a:pt x="341" y="242"/>
                    <a:pt x="341" y="242"/>
                    <a:pt x="341" y="242"/>
                  </a:cubicBezTo>
                  <a:cubicBezTo>
                    <a:pt x="285" y="186"/>
                    <a:pt x="285" y="186"/>
                    <a:pt x="285" y="186"/>
                  </a:cubicBezTo>
                  <a:cubicBezTo>
                    <a:pt x="284" y="186"/>
                    <a:pt x="284" y="186"/>
                    <a:pt x="284" y="186"/>
                  </a:cubicBezTo>
                  <a:cubicBezTo>
                    <a:pt x="212" y="186"/>
                    <a:pt x="212" y="186"/>
                    <a:pt x="212" y="186"/>
                  </a:cubicBezTo>
                  <a:cubicBezTo>
                    <a:pt x="259" y="181"/>
                    <a:pt x="296" y="141"/>
                    <a:pt x="296" y="93"/>
                  </a:cubicBezTo>
                  <a:cubicBezTo>
                    <a:pt x="296" y="41"/>
                    <a:pt x="255" y="0"/>
                    <a:pt x="203" y="0"/>
                  </a:cubicBezTo>
                  <a:cubicBezTo>
                    <a:pt x="203" y="186"/>
                    <a:pt x="203" y="186"/>
                    <a:pt x="203" y="186"/>
                  </a:cubicBezTo>
                  <a:cubicBezTo>
                    <a:pt x="203" y="186"/>
                    <a:pt x="203" y="186"/>
                    <a:pt x="203" y="186"/>
                  </a:cubicBezTo>
                  <a:cubicBezTo>
                    <a:pt x="48" y="32"/>
                    <a:pt x="48" y="32"/>
                    <a:pt x="48" y="32"/>
                  </a:cubicBezTo>
                  <a:cubicBezTo>
                    <a:pt x="40" y="36"/>
                    <a:pt x="32" y="40"/>
                    <a:pt x="25" y="45"/>
                  </a:cubicBezTo>
                  <a:cubicBezTo>
                    <a:pt x="16" y="51"/>
                    <a:pt x="8" y="57"/>
                    <a:pt x="0" y="63"/>
                  </a:cubicBezTo>
                  <a:cubicBezTo>
                    <a:pt x="147" y="209"/>
                    <a:pt x="147" y="209"/>
                    <a:pt x="147" y="209"/>
                  </a:cubicBezTo>
                  <a:cubicBezTo>
                    <a:pt x="147" y="530"/>
                    <a:pt x="147" y="530"/>
                    <a:pt x="147" y="530"/>
                  </a:cubicBezTo>
                  <a:cubicBezTo>
                    <a:pt x="260" y="643"/>
                    <a:pt x="260" y="643"/>
                    <a:pt x="260" y="643"/>
                  </a:cubicBezTo>
                  <a:cubicBezTo>
                    <a:pt x="260" y="563"/>
                    <a:pt x="260" y="563"/>
                    <a:pt x="260" y="563"/>
                  </a:cubicBezTo>
                  <a:cubicBezTo>
                    <a:pt x="203" y="506"/>
                    <a:pt x="203" y="506"/>
                    <a:pt x="203" y="506"/>
                  </a:cubicBezTo>
                  <a:lnTo>
                    <a:pt x="203" y="242"/>
                  </a:lnTo>
                  <a:close/>
                </a:path>
              </a:pathLst>
            </a:custGeom>
            <a:grpFill/>
            <a:ln>
              <a:noFill/>
            </a:ln>
          </p:spPr>
          <p:txBody>
            <a:bodyPr anchor="ctr"/>
            <a:lstStyle/>
            <a:p>
              <a:pPr algn="l" defTabSz="914201" rtl="0">
                <a:defRPr/>
              </a:pPr>
              <a:endParaRPr lang="en-US" sz="2400" dirty="0">
                <a:solidFill>
                  <a:prstClr val="black"/>
                </a:solidFill>
              </a:endParaRPr>
            </a:p>
          </p:txBody>
        </p:sp>
        <p:sp>
          <p:nvSpPr>
            <p:cNvPr id="48" name="Freeform 47"/>
            <p:cNvSpPr>
              <a:spLocks/>
            </p:cNvSpPr>
            <p:nvPr/>
          </p:nvSpPr>
          <p:spPr bwMode="auto">
            <a:xfrm>
              <a:off x="1756939" y="1796500"/>
              <a:ext cx="177438" cy="860505"/>
            </a:xfrm>
            <a:custGeom>
              <a:avLst/>
              <a:gdLst>
                <a:gd name="T0" fmla="*/ 0 w 133"/>
                <a:gd name="T1" fmla="*/ 0 h 645"/>
                <a:gd name="T2" fmla="*/ 0 w 133"/>
                <a:gd name="T3" fmla="*/ 645 h 645"/>
                <a:gd name="T4" fmla="*/ 133 w 133"/>
                <a:gd name="T5" fmla="*/ 645 h 645"/>
                <a:gd name="T6" fmla="*/ 133 w 133"/>
                <a:gd name="T7" fmla="*/ 132 h 645"/>
                <a:gd name="T8" fmla="*/ 0 w 133"/>
                <a:gd name="T9" fmla="*/ 0 h 645"/>
              </a:gdLst>
              <a:ahLst/>
              <a:cxnLst>
                <a:cxn ang="0">
                  <a:pos x="T0" y="T1"/>
                </a:cxn>
                <a:cxn ang="0">
                  <a:pos x="T2" y="T3"/>
                </a:cxn>
                <a:cxn ang="0">
                  <a:pos x="T4" y="T5"/>
                </a:cxn>
                <a:cxn ang="0">
                  <a:pos x="T6" y="T7"/>
                </a:cxn>
                <a:cxn ang="0">
                  <a:pos x="T8" y="T9"/>
                </a:cxn>
              </a:cxnLst>
              <a:rect l="0" t="0" r="r" b="b"/>
              <a:pathLst>
                <a:path w="133" h="645">
                  <a:moveTo>
                    <a:pt x="0" y="0"/>
                  </a:moveTo>
                  <a:lnTo>
                    <a:pt x="0" y="645"/>
                  </a:lnTo>
                  <a:lnTo>
                    <a:pt x="133" y="645"/>
                  </a:lnTo>
                  <a:lnTo>
                    <a:pt x="133" y="132"/>
                  </a:lnTo>
                  <a:lnTo>
                    <a:pt x="0" y="0"/>
                  </a:lnTo>
                  <a:close/>
                </a:path>
              </a:pathLst>
            </a:custGeom>
            <a:grpFill/>
            <a:ln>
              <a:noFill/>
            </a:ln>
          </p:spPr>
          <p:txBody>
            <a:bodyPr anchor="ctr"/>
            <a:lstStyle/>
            <a:p>
              <a:pPr algn="l" defTabSz="914201" rtl="0">
                <a:defRPr/>
              </a:pPr>
              <a:endParaRPr lang="en-US" sz="2400" dirty="0">
                <a:solidFill>
                  <a:prstClr val="black"/>
                </a:solidFill>
              </a:endParaRPr>
            </a:p>
          </p:txBody>
        </p:sp>
        <p:sp>
          <p:nvSpPr>
            <p:cNvPr id="49" name="Freeform 48"/>
            <p:cNvSpPr>
              <a:spLocks/>
            </p:cNvSpPr>
            <p:nvPr/>
          </p:nvSpPr>
          <p:spPr bwMode="auto">
            <a:xfrm>
              <a:off x="1934377" y="1972604"/>
              <a:ext cx="434922" cy="180106"/>
            </a:xfrm>
            <a:custGeom>
              <a:avLst/>
              <a:gdLst>
                <a:gd name="T0" fmla="*/ 326 w 326"/>
                <a:gd name="T1" fmla="*/ 135 h 135"/>
                <a:gd name="T2" fmla="*/ 191 w 326"/>
                <a:gd name="T3" fmla="*/ 0 h 135"/>
                <a:gd name="T4" fmla="*/ 0 w 326"/>
                <a:gd name="T5" fmla="*/ 0 h 135"/>
                <a:gd name="T6" fmla="*/ 134 w 326"/>
                <a:gd name="T7" fmla="*/ 135 h 135"/>
                <a:gd name="T8" fmla="*/ 326 w 326"/>
                <a:gd name="T9" fmla="*/ 135 h 135"/>
              </a:gdLst>
              <a:ahLst/>
              <a:cxnLst>
                <a:cxn ang="0">
                  <a:pos x="T0" y="T1"/>
                </a:cxn>
                <a:cxn ang="0">
                  <a:pos x="T2" y="T3"/>
                </a:cxn>
                <a:cxn ang="0">
                  <a:pos x="T4" y="T5"/>
                </a:cxn>
                <a:cxn ang="0">
                  <a:pos x="T6" y="T7"/>
                </a:cxn>
                <a:cxn ang="0">
                  <a:pos x="T8" y="T9"/>
                </a:cxn>
              </a:cxnLst>
              <a:rect l="0" t="0" r="r" b="b"/>
              <a:pathLst>
                <a:path w="326" h="135">
                  <a:moveTo>
                    <a:pt x="326" y="135"/>
                  </a:moveTo>
                  <a:lnTo>
                    <a:pt x="191" y="0"/>
                  </a:lnTo>
                  <a:lnTo>
                    <a:pt x="0" y="0"/>
                  </a:lnTo>
                  <a:lnTo>
                    <a:pt x="134" y="135"/>
                  </a:lnTo>
                  <a:lnTo>
                    <a:pt x="326" y="135"/>
                  </a:lnTo>
                  <a:close/>
                </a:path>
              </a:pathLst>
            </a:custGeom>
            <a:grpFill/>
            <a:ln>
              <a:noFill/>
            </a:ln>
          </p:spPr>
          <p:txBody>
            <a:bodyPr anchor="ctr"/>
            <a:lstStyle/>
            <a:p>
              <a:pPr algn="l" defTabSz="914201" rtl="0">
                <a:defRPr/>
              </a:pPr>
              <a:endParaRPr lang="en-US" sz="2400" dirty="0">
                <a:solidFill>
                  <a:prstClr val="black"/>
                </a:solidFill>
              </a:endParaRPr>
            </a:p>
          </p:txBody>
        </p:sp>
        <p:sp>
          <p:nvSpPr>
            <p:cNvPr id="50" name="Freeform 49"/>
            <p:cNvSpPr>
              <a:spLocks/>
            </p:cNvSpPr>
            <p:nvPr/>
          </p:nvSpPr>
          <p:spPr bwMode="auto">
            <a:xfrm>
              <a:off x="609600" y="1354908"/>
              <a:ext cx="612359" cy="1178024"/>
            </a:xfrm>
            <a:custGeom>
              <a:avLst/>
              <a:gdLst>
                <a:gd name="T0" fmla="*/ 194 w 194"/>
                <a:gd name="T1" fmla="*/ 374 h 374"/>
                <a:gd name="T2" fmla="*/ 194 w 194"/>
                <a:gd name="T3" fmla="*/ 370 h 374"/>
                <a:gd name="T4" fmla="*/ 194 w 194"/>
                <a:gd name="T5" fmla="*/ 370 h 374"/>
                <a:gd name="T6" fmla="*/ 194 w 194"/>
                <a:gd name="T7" fmla="*/ 130 h 374"/>
                <a:gd name="T8" fmla="*/ 64 w 194"/>
                <a:gd name="T9" fmla="*/ 0 h 374"/>
                <a:gd name="T10" fmla="*/ 32 w 194"/>
                <a:gd name="T11" fmla="*/ 48 h 374"/>
                <a:gd name="T12" fmla="*/ 138 w 194"/>
                <a:gd name="T13" fmla="*/ 154 h 374"/>
                <a:gd name="T14" fmla="*/ 138 w 194"/>
                <a:gd name="T15" fmla="*/ 234 h 374"/>
                <a:gd name="T16" fmla="*/ 138 w 194"/>
                <a:gd name="T17" fmla="*/ 234 h 374"/>
                <a:gd name="T18" fmla="*/ 10 w 194"/>
                <a:gd name="T19" fmla="*/ 106 h 374"/>
                <a:gd name="T20" fmla="*/ 0 w 194"/>
                <a:gd name="T21" fmla="*/ 176 h 374"/>
                <a:gd name="T22" fmla="*/ 194 w 194"/>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74">
                  <a:moveTo>
                    <a:pt x="194" y="374"/>
                  </a:moveTo>
                  <a:cubicBezTo>
                    <a:pt x="194" y="370"/>
                    <a:pt x="194" y="370"/>
                    <a:pt x="194" y="370"/>
                  </a:cubicBezTo>
                  <a:cubicBezTo>
                    <a:pt x="194" y="370"/>
                    <a:pt x="194" y="370"/>
                    <a:pt x="194" y="370"/>
                  </a:cubicBezTo>
                  <a:cubicBezTo>
                    <a:pt x="194" y="130"/>
                    <a:pt x="194" y="130"/>
                    <a:pt x="194" y="130"/>
                  </a:cubicBezTo>
                  <a:cubicBezTo>
                    <a:pt x="64" y="0"/>
                    <a:pt x="64" y="0"/>
                    <a:pt x="64" y="0"/>
                  </a:cubicBezTo>
                  <a:cubicBezTo>
                    <a:pt x="52" y="15"/>
                    <a:pt x="41" y="31"/>
                    <a:pt x="32" y="48"/>
                  </a:cubicBezTo>
                  <a:cubicBezTo>
                    <a:pt x="138" y="154"/>
                    <a:pt x="138" y="154"/>
                    <a:pt x="138" y="154"/>
                  </a:cubicBezTo>
                  <a:cubicBezTo>
                    <a:pt x="138" y="234"/>
                    <a:pt x="138" y="234"/>
                    <a:pt x="138" y="234"/>
                  </a:cubicBezTo>
                  <a:cubicBezTo>
                    <a:pt x="138" y="234"/>
                    <a:pt x="138" y="234"/>
                    <a:pt x="138" y="234"/>
                  </a:cubicBezTo>
                  <a:cubicBezTo>
                    <a:pt x="10" y="106"/>
                    <a:pt x="10" y="106"/>
                    <a:pt x="10" y="106"/>
                  </a:cubicBezTo>
                  <a:cubicBezTo>
                    <a:pt x="4" y="128"/>
                    <a:pt x="0" y="152"/>
                    <a:pt x="0" y="176"/>
                  </a:cubicBezTo>
                  <a:cubicBezTo>
                    <a:pt x="0" y="176"/>
                    <a:pt x="188" y="367"/>
                    <a:pt x="194" y="374"/>
                  </a:cubicBezTo>
                  <a:close/>
                </a:path>
              </a:pathLst>
            </a:custGeom>
            <a:grpFill/>
            <a:ln>
              <a:noFill/>
            </a:ln>
          </p:spPr>
          <p:txBody>
            <a:bodyPr anchor="ctr"/>
            <a:lstStyle/>
            <a:p>
              <a:pPr algn="l" defTabSz="914201" rtl="0">
                <a:defRPr/>
              </a:pPr>
              <a:endParaRPr lang="en-US" sz="2400" dirty="0">
                <a:solidFill>
                  <a:prstClr val="black"/>
                </a:solidFill>
              </a:endParaRPr>
            </a:p>
          </p:txBody>
        </p:sp>
        <p:sp>
          <p:nvSpPr>
            <p:cNvPr id="51" name="Freeform 50"/>
            <p:cNvSpPr>
              <a:spLocks/>
            </p:cNvSpPr>
            <p:nvPr/>
          </p:nvSpPr>
          <p:spPr bwMode="auto">
            <a:xfrm>
              <a:off x="613603" y="2164716"/>
              <a:ext cx="1143337" cy="1395484"/>
            </a:xfrm>
            <a:custGeom>
              <a:avLst/>
              <a:gdLst>
                <a:gd name="T0" fmla="*/ 0 w 857"/>
                <a:gd name="T1" fmla="*/ 0 h 1046"/>
                <a:gd name="T2" fmla="*/ 0 w 857"/>
                <a:gd name="T3" fmla="*/ 189 h 1046"/>
                <a:gd name="T4" fmla="*/ 857 w 857"/>
                <a:gd name="T5" fmla="*/ 1046 h 1046"/>
                <a:gd name="T6" fmla="*/ 857 w 857"/>
                <a:gd name="T7" fmla="*/ 857 h 1046"/>
                <a:gd name="T8" fmla="*/ 0 w 857"/>
                <a:gd name="T9" fmla="*/ 0 h 1046"/>
              </a:gdLst>
              <a:ahLst/>
              <a:cxnLst>
                <a:cxn ang="0">
                  <a:pos x="T0" y="T1"/>
                </a:cxn>
                <a:cxn ang="0">
                  <a:pos x="T2" y="T3"/>
                </a:cxn>
                <a:cxn ang="0">
                  <a:pos x="T4" y="T5"/>
                </a:cxn>
                <a:cxn ang="0">
                  <a:pos x="T6" y="T7"/>
                </a:cxn>
                <a:cxn ang="0">
                  <a:pos x="T8" y="T9"/>
                </a:cxn>
              </a:cxnLst>
              <a:rect l="0" t="0" r="r" b="b"/>
              <a:pathLst>
                <a:path w="857" h="1046">
                  <a:moveTo>
                    <a:pt x="0" y="0"/>
                  </a:moveTo>
                  <a:lnTo>
                    <a:pt x="0" y="189"/>
                  </a:lnTo>
                  <a:lnTo>
                    <a:pt x="857" y="1046"/>
                  </a:lnTo>
                  <a:lnTo>
                    <a:pt x="857" y="857"/>
                  </a:lnTo>
                  <a:lnTo>
                    <a:pt x="0" y="0"/>
                  </a:lnTo>
                  <a:close/>
                </a:path>
              </a:pathLst>
            </a:custGeom>
            <a:grpFill/>
            <a:ln>
              <a:noFill/>
            </a:ln>
          </p:spPr>
          <p:txBody>
            <a:bodyPr anchor="ctr"/>
            <a:lstStyle/>
            <a:p>
              <a:pPr algn="l" defTabSz="914201" rtl="0">
                <a:defRPr/>
              </a:pPr>
              <a:endParaRPr lang="en-US" sz="2400" dirty="0">
                <a:solidFill>
                  <a:prstClr val="black"/>
                </a:solidFill>
              </a:endParaRPr>
            </a:p>
          </p:txBody>
        </p:sp>
        <p:sp>
          <p:nvSpPr>
            <p:cNvPr id="52" name="Freeform 51"/>
            <p:cNvSpPr>
              <a:spLocks/>
            </p:cNvSpPr>
            <p:nvPr/>
          </p:nvSpPr>
          <p:spPr bwMode="auto">
            <a:xfrm>
              <a:off x="2293254" y="2432874"/>
              <a:ext cx="585677" cy="516303"/>
            </a:xfrm>
            <a:custGeom>
              <a:avLst/>
              <a:gdLst>
                <a:gd name="T0" fmla="*/ 113 w 186"/>
                <a:gd name="T1" fmla="*/ 0 h 164"/>
                <a:gd name="T2" fmla="*/ 56 w 186"/>
                <a:gd name="T3" fmla="*/ 0 h 164"/>
                <a:gd name="T4" fmla="*/ 56 w 186"/>
                <a:gd name="T5" fmla="*/ 71 h 164"/>
                <a:gd name="T6" fmla="*/ 0 w 186"/>
                <a:gd name="T7" fmla="*/ 71 h 164"/>
                <a:gd name="T8" fmla="*/ 93 w 186"/>
                <a:gd name="T9" fmla="*/ 164 h 164"/>
                <a:gd name="T10" fmla="*/ 186 w 186"/>
                <a:gd name="T11" fmla="*/ 71 h 164"/>
                <a:gd name="T12" fmla="*/ 113 w 186"/>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86" h="164">
                  <a:moveTo>
                    <a:pt x="113" y="0"/>
                  </a:moveTo>
                  <a:cubicBezTo>
                    <a:pt x="56" y="0"/>
                    <a:pt x="56" y="0"/>
                    <a:pt x="56" y="0"/>
                  </a:cubicBezTo>
                  <a:cubicBezTo>
                    <a:pt x="56" y="71"/>
                    <a:pt x="56" y="71"/>
                    <a:pt x="56" y="71"/>
                  </a:cubicBezTo>
                  <a:cubicBezTo>
                    <a:pt x="0" y="71"/>
                    <a:pt x="0" y="71"/>
                    <a:pt x="0" y="71"/>
                  </a:cubicBezTo>
                  <a:cubicBezTo>
                    <a:pt x="0" y="123"/>
                    <a:pt x="41" y="164"/>
                    <a:pt x="93" y="164"/>
                  </a:cubicBezTo>
                  <a:cubicBezTo>
                    <a:pt x="144" y="164"/>
                    <a:pt x="186" y="123"/>
                    <a:pt x="186" y="71"/>
                  </a:cubicBezTo>
                  <a:lnTo>
                    <a:pt x="113" y="0"/>
                  </a:lnTo>
                  <a:close/>
                </a:path>
              </a:pathLst>
            </a:custGeom>
            <a:grpFill/>
            <a:ln>
              <a:noFill/>
            </a:ln>
          </p:spPr>
          <p:txBody>
            <a:bodyPr anchor="ctr"/>
            <a:lstStyle/>
            <a:p>
              <a:pPr algn="l" defTabSz="914201" rtl="0">
                <a:defRPr/>
              </a:pPr>
              <a:endParaRPr lang="en-US" sz="2400" dirty="0">
                <a:solidFill>
                  <a:prstClr val="black"/>
                </a:solidFill>
              </a:endParaRPr>
            </a:p>
          </p:txBody>
        </p:sp>
      </p:grpSp>
      <p:grpSp>
        <p:nvGrpSpPr>
          <p:cNvPr id="3" name="Group 45"/>
          <p:cNvGrpSpPr/>
          <p:nvPr/>
        </p:nvGrpSpPr>
        <p:grpSpPr>
          <a:xfrm>
            <a:off x="852885" y="2627279"/>
            <a:ext cx="1007833" cy="1603281"/>
            <a:chOff x="612777" y="835024"/>
            <a:chExt cx="2700340" cy="4319589"/>
          </a:xfrm>
          <a:solidFill>
            <a:schemeClr val="tx1"/>
          </a:solidFill>
        </p:grpSpPr>
        <p:sp>
          <p:nvSpPr>
            <p:cNvPr id="36" name="Freeform 35"/>
            <p:cNvSpPr>
              <a:spLocks/>
            </p:cNvSpPr>
            <p:nvPr/>
          </p:nvSpPr>
          <p:spPr bwMode="auto">
            <a:xfrm>
              <a:off x="2401891" y="2170113"/>
              <a:ext cx="214312" cy="600074"/>
            </a:xfrm>
            <a:custGeom>
              <a:avLst/>
              <a:gdLst>
                <a:gd name="T0" fmla="*/ 135 w 135"/>
                <a:gd name="T1" fmla="*/ 134 h 378"/>
                <a:gd name="T2" fmla="*/ 0 w 135"/>
                <a:gd name="T3" fmla="*/ 0 h 378"/>
                <a:gd name="T4" fmla="*/ 0 w 135"/>
                <a:gd name="T5" fmla="*/ 378 h 378"/>
                <a:gd name="T6" fmla="*/ 135 w 135"/>
                <a:gd name="T7" fmla="*/ 378 h 378"/>
                <a:gd name="T8" fmla="*/ 135 w 135"/>
                <a:gd name="T9" fmla="*/ 134 h 378"/>
              </a:gdLst>
              <a:ahLst/>
              <a:cxnLst>
                <a:cxn ang="0">
                  <a:pos x="T0" y="T1"/>
                </a:cxn>
                <a:cxn ang="0">
                  <a:pos x="T2" y="T3"/>
                </a:cxn>
                <a:cxn ang="0">
                  <a:pos x="T4" y="T5"/>
                </a:cxn>
                <a:cxn ang="0">
                  <a:pos x="T6" y="T7"/>
                </a:cxn>
                <a:cxn ang="0">
                  <a:pos x="T8" y="T9"/>
                </a:cxn>
              </a:cxnLst>
              <a:rect l="0" t="0" r="r" b="b"/>
              <a:pathLst>
                <a:path w="135" h="378">
                  <a:moveTo>
                    <a:pt x="135" y="134"/>
                  </a:moveTo>
                  <a:lnTo>
                    <a:pt x="0" y="0"/>
                  </a:lnTo>
                  <a:lnTo>
                    <a:pt x="0" y="378"/>
                  </a:lnTo>
                  <a:lnTo>
                    <a:pt x="135" y="378"/>
                  </a:lnTo>
                  <a:lnTo>
                    <a:pt x="135" y="134"/>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37" name="Freeform 36"/>
            <p:cNvSpPr>
              <a:spLocks/>
            </p:cNvSpPr>
            <p:nvPr/>
          </p:nvSpPr>
          <p:spPr bwMode="auto">
            <a:xfrm>
              <a:off x="1003301" y="835024"/>
              <a:ext cx="1279526" cy="2409827"/>
            </a:xfrm>
            <a:custGeom>
              <a:avLst/>
              <a:gdLst>
                <a:gd name="T0" fmla="*/ 203 w 341"/>
                <a:gd name="T1" fmla="*/ 242 h 643"/>
                <a:gd name="T2" fmla="*/ 341 w 341"/>
                <a:gd name="T3" fmla="*/ 242 h 643"/>
                <a:gd name="T4" fmla="*/ 285 w 341"/>
                <a:gd name="T5" fmla="*/ 186 h 643"/>
                <a:gd name="T6" fmla="*/ 284 w 341"/>
                <a:gd name="T7" fmla="*/ 186 h 643"/>
                <a:gd name="T8" fmla="*/ 212 w 341"/>
                <a:gd name="T9" fmla="*/ 186 h 643"/>
                <a:gd name="T10" fmla="*/ 296 w 341"/>
                <a:gd name="T11" fmla="*/ 93 h 643"/>
                <a:gd name="T12" fmla="*/ 203 w 341"/>
                <a:gd name="T13" fmla="*/ 0 h 643"/>
                <a:gd name="T14" fmla="*/ 203 w 341"/>
                <a:gd name="T15" fmla="*/ 186 h 643"/>
                <a:gd name="T16" fmla="*/ 203 w 341"/>
                <a:gd name="T17" fmla="*/ 186 h 643"/>
                <a:gd name="T18" fmla="*/ 48 w 341"/>
                <a:gd name="T19" fmla="*/ 32 h 643"/>
                <a:gd name="T20" fmla="*/ 25 w 341"/>
                <a:gd name="T21" fmla="*/ 45 h 643"/>
                <a:gd name="T22" fmla="*/ 0 w 341"/>
                <a:gd name="T23" fmla="*/ 63 h 643"/>
                <a:gd name="T24" fmla="*/ 147 w 341"/>
                <a:gd name="T25" fmla="*/ 209 h 643"/>
                <a:gd name="T26" fmla="*/ 147 w 341"/>
                <a:gd name="T27" fmla="*/ 530 h 643"/>
                <a:gd name="T28" fmla="*/ 260 w 341"/>
                <a:gd name="T29" fmla="*/ 643 h 643"/>
                <a:gd name="T30" fmla="*/ 260 w 341"/>
                <a:gd name="T31" fmla="*/ 563 h 643"/>
                <a:gd name="T32" fmla="*/ 203 w 341"/>
                <a:gd name="T33" fmla="*/ 506 h 643"/>
                <a:gd name="T34" fmla="*/ 203 w 341"/>
                <a:gd name="T35" fmla="*/ 242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43">
                  <a:moveTo>
                    <a:pt x="203" y="242"/>
                  </a:moveTo>
                  <a:cubicBezTo>
                    <a:pt x="341" y="242"/>
                    <a:pt x="341" y="242"/>
                    <a:pt x="341" y="242"/>
                  </a:cubicBezTo>
                  <a:cubicBezTo>
                    <a:pt x="285" y="186"/>
                    <a:pt x="285" y="186"/>
                    <a:pt x="285" y="186"/>
                  </a:cubicBezTo>
                  <a:cubicBezTo>
                    <a:pt x="284" y="186"/>
                    <a:pt x="284" y="186"/>
                    <a:pt x="284" y="186"/>
                  </a:cubicBezTo>
                  <a:cubicBezTo>
                    <a:pt x="212" y="186"/>
                    <a:pt x="212" y="186"/>
                    <a:pt x="212" y="186"/>
                  </a:cubicBezTo>
                  <a:cubicBezTo>
                    <a:pt x="259" y="181"/>
                    <a:pt x="296" y="141"/>
                    <a:pt x="296" y="93"/>
                  </a:cubicBezTo>
                  <a:cubicBezTo>
                    <a:pt x="296" y="41"/>
                    <a:pt x="255" y="0"/>
                    <a:pt x="203" y="0"/>
                  </a:cubicBezTo>
                  <a:cubicBezTo>
                    <a:pt x="203" y="186"/>
                    <a:pt x="203" y="186"/>
                    <a:pt x="203" y="186"/>
                  </a:cubicBezTo>
                  <a:cubicBezTo>
                    <a:pt x="203" y="186"/>
                    <a:pt x="203" y="186"/>
                    <a:pt x="203" y="186"/>
                  </a:cubicBezTo>
                  <a:cubicBezTo>
                    <a:pt x="48" y="32"/>
                    <a:pt x="48" y="32"/>
                    <a:pt x="48" y="32"/>
                  </a:cubicBezTo>
                  <a:cubicBezTo>
                    <a:pt x="40" y="36"/>
                    <a:pt x="32" y="40"/>
                    <a:pt x="25" y="45"/>
                  </a:cubicBezTo>
                  <a:cubicBezTo>
                    <a:pt x="16" y="51"/>
                    <a:pt x="8" y="57"/>
                    <a:pt x="0" y="63"/>
                  </a:cubicBezTo>
                  <a:cubicBezTo>
                    <a:pt x="147" y="209"/>
                    <a:pt x="147" y="209"/>
                    <a:pt x="147" y="209"/>
                  </a:cubicBezTo>
                  <a:cubicBezTo>
                    <a:pt x="147" y="530"/>
                    <a:pt x="147" y="530"/>
                    <a:pt x="147" y="530"/>
                  </a:cubicBezTo>
                  <a:cubicBezTo>
                    <a:pt x="260" y="643"/>
                    <a:pt x="260" y="643"/>
                    <a:pt x="260" y="643"/>
                  </a:cubicBezTo>
                  <a:cubicBezTo>
                    <a:pt x="260" y="563"/>
                    <a:pt x="260" y="563"/>
                    <a:pt x="260" y="563"/>
                  </a:cubicBezTo>
                  <a:cubicBezTo>
                    <a:pt x="203" y="506"/>
                    <a:pt x="203" y="506"/>
                    <a:pt x="203" y="506"/>
                  </a:cubicBezTo>
                  <a:lnTo>
                    <a:pt x="203" y="242"/>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38" name="Freeform 37"/>
            <p:cNvSpPr>
              <a:spLocks/>
            </p:cNvSpPr>
            <p:nvPr/>
          </p:nvSpPr>
          <p:spPr bwMode="auto">
            <a:xfrm>
              <a:off x="1978028" y="1746248"/>
              <a:ext cx="211136" cy="1023939"/>
            </a:xfrm>
            <a:custGeom>
              <a:avLst/>
              <a:gdLst>
                <a:gd name="T0" fmla="*/ 0 w 133"/>
                <a:gd name="T1" fmla="*/ 0 h 645"/>
                <a:gd name="T2" fmla="*/ 0 w 133"/>
                <a:gd name="T3" fmla="*/ 645 h 645"/>
                <a:gd name="T4" fmla="*/ 133 w 133"/>
                <a:gd name="T5" fmla="*/ 645 h 645"/>
                <a:gd name="T6" fmla="*/ 133 w 133"/>
                <a:gd name="T7" fmla="*/ 132 h 645"/>
                <a:gd name="T8" fmla="*/ 0 w 133"/>
                <a:gd name="T9" fmla="*/ 0 h 645"/>
              </a:gdLst>
              <a:ahLst/>
              <a:cxnLst>
                <a:cxn ang="0">
                  <a:pos x="T0" y="T1"/>
                </a:cxn>
                <a:cxn ang="0">
                  <a:pos x="T2" y="T3"/>
                </a:cxn>
                <a:cxn ang="0">
                  <a:pos x="T4" y="T5"/>
                </a:cxn>
                <a:cxn ang="0">
                  <a:pos x="T6" y="T7"/>
                </a:cxn>
                <a:cxn ang="0">
                  <a:pos x="T8" y="T9"/>
                </a:cxn>
              </a:cxnLst>
              <a:rect l="0" t="0" r="r" b="b"/>
              <a:pathLst>
                <a:path w="133" h="645">
                  <a:moveTo>
                    <a:pt x="0" y="0"/>
                  </a:moveTo>
                  <a:lnTo>
                    <a:pt x="0" y="645"/>
                  </a:lnTo>
                  <a:lnTo>
                    <a:pt x="133" y="645"/>
                  </a:lnTo>
                  <a:lnTo>
                    <a:pt x="133" y="132"/>
                  </a:lnTo>
                  <a:lnTo>
                    <a:pt x="0" y="0"/>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39" name="Freeform 38"/>
            <p:cNvSpPr>
              <a:spLocks/>
            </p:cNvSpPr>
            <p:nvPr/>
          </p:nvSpPr>
          <p:spPr bwMode="auto">
            <a:xfrm>
              <a:off x="2189165" y="1955801"/>
              <a:ext cx="517526" cy="214312"/>
            </a:xfrm>
            <a:custGeom>
              <a:avLst/>
              <a:gdLst>
                <a:gd name="T0" fmla="*/ 326 w 326"/>
                <a:gd name="T1" fmla="*/ 135 h 135"/>
                <a:gd name="T2" fmla="*/ 191 w 326"/>
                <a:gd name="T3" fmla="*/ 0 h 135"/>
                <a:gd name="T4" fmla="*/ 0 w 326"/>
                <a:gd name="T5" fmla="*/ 0 h 135"/>
                <a:gd name="T6" fmla="*/ 134 w 326"/>
                <a:gd name="T7" fmla="*/ 135 h 135"/>
                <a:gd name="T8" fmla="*/ 326 w 326"/>
                <a:gd name="T9" fmla="*/ 135 h 135"/>
              </a:gdLst>
              <a:ahLst/>
              <a:cxnLst>
                <a:cxn ang="0">
                  <a:pos x="T0" y="T1"/>
                </a:cxn>
                <a:cxn ang="0">
                  <a:pos x="T2" y="T3"/>
                </a:cxn>
                <a:cxn ang="0">
                  <a:pos x="T4" y="T5"/>
                </a:cxn>
                <a:cxn ang="0">
                  <a:pos x="T6" y="T7"/>
                </a:cxn>
                <a:cxn ang="0">
                  <a:pos x="T8" y="T9"/>
                </a:cxn>
              </a:cxnLst>
              <a:rect l="0" t="0" r="r" b="b"/>
              <a:pathLst>
                <a:path w="326" h="135">
                  <a:moveTo>
                    <a:pt x="326" y="135"/>
                  </a:moveTo>
                  <a:lnTo>
                    <a:pt x="191" y="0"/>
                  </a:lnTo>
                  <a:lnTo>
                    <a:pt x="0" y="0"/>
                  </a:lnTo>
                  <a:lnTo>
                    <a:pt x="134" y="135"/>
                  </a:lnTo>
                  <a:lnTo>
                    <a:pt x="326" y="135"/>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0" name="Freeform 39"/>
            <p:cNvSpPr>
              <a:spLocks/>
            </p:cNvSpPr>
            <p:nvPr/>
          </p:nvSpPr>
          <p:spPr bwMode="auto">
            <a:xfrm>
              <a:off x="612777" y="1220786"/>
              <a:ext cx="728662" cy="1401762"/>
            </a:xfrm>
            <a:custGeom>
              <a:avLst/>
              <a:gdLst>
                <a:gd name="T0" fmla="*/ 194 w 194"/>
                <a:gd name="T1" fmla="*/ 374 h 374"/>
                <a:gd name="T2" fmla="*/ 194 w 194"/>
                <a:gd name="T3" fmla="*/ 370 h 374"/>
                <a:gd name="T4" fmla="*/ 194 w 194"/>
                <a:gd name="T5" fmla="*/ 370 h 374"/>
                <a:gd name="T6" fmla="*/ 194 w 194"/>
                <a:gd name="T7" fmla="*/ 130 h 374"/>
                <a:gd name="T8" fmla="*/ 64 w 194"/>
                <a:gd name="T9" fmla="*/ 0 h 374"/>
                <a:gd name="T10" fmla="*/ 32 w 194"/>
                <a:gd name="T11" fmla="*/ 48 h 374"/>
                <a:gd name="T12" fmla="*/ 138 w 194"/>
                <a:gd name="T13" fmla="*/ 154 h 374"/>
                <a:gd name="T14" fmla="*/ 138 w 194"/>
                <a:gd name="T15" fmla="*/ 234 h 374"/>
                <a:gd name="T16" fmla="*/ 138 w 194"/>
                <a:gd name="T17" fmla="*/ 234 h 374"/>
                <a:gd name="T18" fmla="*/ 10 w 194"/>
                <a:gd name="T19" fmla="*/ 106 h 374"/>
                <a:gd name="T20" fmla="*/ 0 w 194"/>
                <a:gd name="T21" fmla="*/ 176 h 374"/>
                <a:gd name="T22" fmla="*/ 194 w 194"/>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74">
                  <a:moveTo>
                    <a:pt x="194" y="374"/>
                  </a:moveTo>
                  <a:cubicBezTo>
                    <a:pt x="194" y="370"/>
                    <a:pt x="194" y="370"/>
                    <a:pt x="194" y="370"/>
                  </a:cubicBezTo>
                  <a:cubicBezTo>
                    <a:pt x="194" y="370"/>
                    <a:pt x="194" y="370"/>
                    <a:pt x="194" y="370"/>
                  </a:cubicBezTo>
                  <a:cubicBezTo>
                    <a:pt x="194" y="130"/>
                    <a:pt x="194" y="130"/>
                    <a:pt x="194" y="130"/>
                  </a:cubicBezTo>
                  <a:cubicBezTo>
                    <a:pt x="64" y="0"/>
                    <a:pt x="64" y="0"/>
                    <a:pt x="64" y="0"/>
                  </a:cubicBezTo>
                  <a:cubicBezTo>
                    <a:pt x="52" y="15"/>
                    <a:pt x="41" y="31"/>
                    <a:pt x="32" y="48"/>
                  </a:cubicBezTo>
                  <a:cubicBezTo>
                    <a:pt x="138" y="154"/>
                    <a:pt x="138" y="154"/>
                    <a:pt x="138" y="154"/>
                  </a:cubicBezTo>
                  <a:cubicBezTo>
                    <a:pt x="138" y="234"/>
                    <a:pt x="138" y="234"/>
                    <a:pt x="138" y="234"/>
                  </a:cubicBezTo>
                  <a:cubicBezTo>
                    <a:pt x="138" y="234"/>
                    <a:pt x="138" y="234"/>
                    <a:pt x="138" y="234"/>
                  </a:cubicBezTo>
                  <a:cubicBezTo>
                    <a:pt x="10" y="106"/>
                    <a:pt x="10" y="106"/>
                    <a:pt x="10" y="106"/>
                  </a:cubicBezTo>
                  <a:cubicBezTo>
                    <a:pt x="4" y="128"/>
                    <a:pt x="0" y="152"/>
                    <a:pt x="0" y="176"/>
                  </a:cubicBezTo>
                  <a:cubicBezTo>
                    <a:pt x="0" y="176"/>
                    <a:pt x="188" y="367"/>
                    <a:pt x="194" y="374"/>
                  </a:cubicBez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1" name="Freeform 40"/>
            <p:cNvSpPr>
              <a:spLocks/>
            </p:cNvSpPr>
            <p:nvPr/>
          </p:nvSpPr>
          <p:spPr bwMode="auto">
            <a:xfrm>
              <a:off x="617539" y="2184400"/>
              <a:ext cx="1360489" cy="1660525"/>
            </a:xfrm>
            <a:custGeom>
              <a:avLst/>
              <a:gdLst>
                <a:gd name="T0" fmla="*/ 0 w 857"/>
                <a:gd name="T1" fmla="*/ 0 h 1046"/>
                <a:gd name="T2" fmla="*/ 0 w 857"/>
                <a:gd name="T3" fmla="*/ 189 h 1046"/>
                <a:gd name="T4" fmla="*/ 857 w 857"/>
                <a:gd name="T5" fmla="*/ 1046 h 1046"/>
                <a:gd name="T6" fmla="*/ 857 w 857"/>
                <a:gd name="T7" fmla="*/ 857 h 1046"/>
                <a:gd name="T8" fmla="*/ 0 w 857"/>
                <a:gd name="T9" fmla="*/ 0 h 1046"/>
              </a:gdLst>
              <a:ahLst/>
              <a:cxnLst>
                <a:cxn ang="0">
                  <a:pos x="T0" y="T1"/>
                </a:cxn>
                <a:cxn ang="0">
                  <a:pos x="T2" y="T3"/>
                </a:cxn>
                <a:cxn ang="0">
                  <a:pos x="T4" y="T5"/>
                </a:cxn>
                <a:cxn ang="0">
                  <a:pos x="T6" y="T7"/>
                </a:cxn>
                <a:cxn ang="0">
                  <a:pos x="T8" y="T9"/>
                </a:cxn>
              </a:cxnLst>
              <a:rect l="0" t="0" r="r" b="b"/>
              <a:pathLst>
                <a:path w="857" h="1046">
                  <a:moveTo>
                    <a:pt x="0" y="0"/>
                  </a:moveTo>
                  <a:lnTo>
                    <a:pt x="0" y="189"/>
                  </a:lnTo>
                  <a:lnTo>
                    <a:pt x="857" y="1046"/>
                  </a:lnTo>
                  <a:lnTo>
                    <a:pt x="857" y="857"/>
                  </a:lnTo>
                  <a:lnTo>
                    <a:pt x="0" y="0"/>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2" name="Freeform 41"/>
            <p:cNvSpPr>
              <a:spLocks/>
            </p:cNvSpPr>
            <p:nvPr/>
          </p:nvSpPr>
          <p:spPr bwMode="auto">
            <a:xfrm>
              <a:off x="2616203" y="2503489"/>
              <a:ext cx="696914" cy="614364"/>
            </a:xfrm>
            <a:custGeom>
              <a:avLst/>
              <a:gdLst>
                <a:gd name="T0" fmla="*/ 113 w 186"/>
                <a:gd name="T1" fmla="*/ 0 h 164"/>
                <a:gd name="T2" fmla="*/ 56 w 186"/>
                <a:gd name="T3" fmla="*/ 0 h 164"/>
                <a:gd name="T4" fmla="*/ 56 w 186"/>
                <a:gd name="T5" fmla="*/ 71 h 164"/>
                <a:gd name="T6" fmla="*/ 0 w 186"/>
                <a:gd name="T7" fmla="*/ 71 h 164"/>
                <a:gd name="T8" fmla="*/ 93 w 186"/>
                <a:gd name="T9" fmla="*/ 164 h 164"/>
                <a:gd name="T10" fmla="*/ 186 w 186"/>
                <a:gd name="T11" fmla="*/ 71 h 164"/>
                <a:gd name="T12" fmla="*/ 113 w 186"/>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86" h="164">
                  <a:moveTo>
                    <a:pt x="113" y="0"/>
                  </a:moveTo>
                  <a:cubicBezTo>
                    <a:pt x="56" y="0"/>
                    <a:pt x="56" y="0"/>
                    <a:pt x="56" y="0"/>
                  </a:cubicBezTo>
                  <a:cubicBezTo>
                    <a:pt x="56" y="71"/>
                    <a:pt x="56" y="71"/>
                    <a:pt x="56" y="71"/>
                  </a:cubicBezTo>
                  <a:cubicBezTo>
                    <a:pt x="0" y="71"/>
                    <a:pt x="0" y="71"/>
                    <a:pt x="0" y="71"/>
                  </a:cubicBezTo>
                  <a:cubicBezTo>
                    <a:pt x="0" y="123"/>
                    <a:pt x="41" y="164"/>
                    <a:pt x="93" y="164"/>
                  </a:cubicBezTo>
                  <a:cubicBezTo>
                    <a:pt x="144" y="164"/>
                    <a:pt x="186" y="123"/>
                    <a:pt x="186" y="71"/>
                  </a:cubicBezTo>
                  <a:lnTo>
                    <a:pt x="113" y="0"/>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3" name="Freeform 42"/>
            <p:cNvSpPr>
              <a:spLocks/>
            </p:cNvSpPr>
            <p:nvPr/>
          </p:nvSpPr>
          <p:spPr bwMode="auto">
            <a:xfrm>
              <a:off x="617539" y="4494214"/>
              <a:ext cx="520702" cy="660399"/>
            </a:xfrm>
            <a:custGeom>
              <a:avLst/>
              <a:gdLst>
                <a:gd name="T0" fmla="*/ 312 w 328"/>
                <a:gd name="T1" fmla="*/ 333 h 416"/>
                <a:gd name="T2" fmla="*/ 267 w 328"/>
                <a:gd name="T3" fmla="*/ 416 h 416"/>
                <a:gd name="T4" fmla="*/ 0 w 328"/>
                <a:gd name="T5" fmla="*/ 416 h 416"/>
                <a:gd name="T6" fmla="*/ 172 w 328"/>
                <a:gd name="T7" fmla="*/ 83 h 416"/>
                <a:gd name="T8" fmla="*/ 19 w 328"/>
                <a:gd name="T9" fmla="*/ 83 h 416"/>
                <a:gd name="T10" fmla="*/ 61 w 328"/>
                <a:gd name="T11" fmla="*/ 0 h 416"/>
                <a:gd name="T12" fmla="*/ 328 w 328"/>
                <a:gd name="T13" fmla="*/ 0 h 416"/>
                <a:gd name="T14" fmla="*/ 156 w 328"/>
                <a:gd name="T15" fmla="*/ 333 h 416"/>
                <a:gd name="T16" fmla="*/ 312 w 328"/>
                <a:gd name="T17" fmla="*/ 33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416">
                  <a:moveTo>
                    <a:pt x="312" y="333"/>
                  </a:moveTo>
                  <a:lnTo>
                    <a:pt x="267" y="416"/>
                  </a:lnTo>
                  <a:lnTo>
                    <a:pt x="0" y="416"/>
                  </a:lnTo>
                  <a:lnTo>
                    <a:pt x="172" y="83"/>
                  </a:lnTo>
                  <a:lnTo>
                    <a:pt x="19" y="83"/>
                  </a:lnTo>
                  <a:lnTo>
                    <a:pt x="61" y="0"/>
                  </a:lnTo>
                  <a:lnTo>
                    <a:pt x="328" y="0"/>
                  </a:lnTo>
                  <a:lnTo>
                    <a:pt x="156" y="333"/>
                  </a:lnTo>
                  <a:lnTo>
                    <a:pt x="312" y="333"/>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4" name="Freeform 43"/>
            <p:cNvSpPr>
              <a:spLocks/>
            </p:cNvSpPr>
            <p:nvPr/>
          </p:nvSpPr>
          <p:spPr bwMode="auto">
            <a:xfrm>
              <a:off x="1190627" y="4494214"/>
              <a:ext cx="379414" cy="660399"/>
            </a:xfrm>
            <a:custGeom>
              <a:avLst/>
              <a:gdLst>
                <a:gd name="T0" fmla="*/ 102 w 239"/>
                <a:gd name="T1" fmla="*/ 168 h 416"/>
                <a:gd name="T2" fmla="*/ 239 w 239"/>
                <a:gd name="T3" fmla="*/ 168 h 416"/>
                <a:gd name="T4" fmla="*/ 239 w 239"/>
                <a:gd name="T5" fmla="*/ 248 h 416"/>
                <a:gd name="T6" fmla="*/ 102 w 239"/>
                <a:gd name="T7" fmla="*/ 248 h 416"/>
                <a:gd name="T8" fmla="*/ 102 w 239"/>
                <a:gd name="T9" fmla="*/ 333 h 416"/>
                <a:gd name="T10" fmla="*/ 239 w 239"/>
                <a:gd name="T11" fmla="*/ 333 h 416"/>
                <a:gd name="T12" fmla="*/ 239 w 239"/>
                <a:gd name="T13" fmla="*/ 416 h 416"/>
                <a:gd name="T14" fmla="*/ 0 w 239"/>
                <a:gd name="T15" fmla="*/ 416 h 416"/>
                <a:gd name="T16" fmla="*/ 0 w 239"/>
                <a:gd name="T17" fmla="*/ 0 h 416"/>
                <a:gd name="T18" fmla="*/ 239 w 239"/>
                <a:gd name="T19" fmla="*/ 0 h 416"/>
                <a:gd name="T20" fmla="*/ 239 w 239"/>
                <a:gd name="T21" fmla="*/ 83 h 416"/>
                <a:gd name="T22" fmla="*/ 102 w 239"/>
                <a:gd name="T23" fmla="*/ 83 h 416"/>
                <a:gd name="T24" fmla="*/ 102 w 239"/>
                <a:gd name="T25" fmla="*/ 16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416">
                  <a:moveTo>
                    <a:pt x="102" y="168"/>
                  </a:moveTo>
                  <a:lnTo>
                    <a:pt x="239" y="168"/>
                  </a:lnTo>
                  <a:lnTo>
                    <a:pt x="239" y="248"/>
                  </a:lnTo>
                  <a:lnTo>
                    <a:pt x="102" y="248"/>
                  </a:lnTo>
                  <a:lnTo>
                    <a:pt x="102" y="333"/>
                  </a:lnTo>
                  <a:lnTo>
                    <a:pt x="239" y="333"/>
                  </a:lnTo>
                  <a:lnTo>
                    <a:pt x="239" y="416"/>
                  </a:lnTo>
                  <a:lnTo>
                    <a:pt x="0" y="416"/>
                  </a:lnTo>
                  <a:lnTo>
                    <a:pt x="0" y="0"/>
                  </a:lnTo>
                  <a:lnTo>
                    <a:pt x="239" y="0"/>
                  </a:lnTo>
                  <a:lnTo>
                    <a:pt x="239" y="83"/>
                  </a:lnTo>
                  <a:lnTo>
                    <a:pt x="102" y="83"/>
                  </a:lnTo>
                  <a:lnTo>
                    <a:pt x="102" y="168"/>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5" name="Freeform 44"/>
            <p:cNvSpPr>
              <a:spLocks noEditPoints="1"/>
            </p:cNvSpPr>
            <p:nvPr/>
          </p:nvSpPr>
          <p:spPr bwMode="auto">
            <a:xfrm>
              <a:off x="1641476" y="4494214"/>
              <a:ext cx="471487" cy="660399"/>
            </a:xfrm>
            <a:custGeom>
              <a:avLst/>
              <a:gdLst>
                <a:gd name="T0" fmla="*/ 60 w 126"/>
                <a:gd name="T1" fmla="*/ 0 h 176"/>
                <a:gd name="T2" fmla="*/ 104 w 126"/>
                <a:gd name="T3" fmla="*/ 9 h 176"/>
                <a:gd name="T4" fmla="*/ 124 w 126"/>
                <a:gd name="T5" fmla="*/ 48 h 176"/>
                <a:gd name="T6" fmla="*/ 112 w 126"/>
                <a:gd name="T7" fmla="*/ 78 h 176"/>
                <a:gd name="T8" fmla="*/ 93 w 126"/>
                <a:gd name="T9" fmla="*/ 89 h 176"/>
                <a:gd name="T10" fmla="*/ 114 w 126"/>
                <a:gd name="T11" fmla="*/ 99 h 176"/>
                <a:gd name="T12" fmla="*/ 126 w 126"/>
                <a:gd name="T13" fmla="*/ 129 h 176"/>
                <a:gd name="T14" fmla="*/ 108 w 126"/>
                <a:gd name="T15" fmla="*/ 168 h 176"/>
                <a:gd name="T16" fmla="*/ 71 w 126"/>
                <a:gd name="T17" fmla="*/ 176 h 176"/>
                <a:gd name="T18" fmla="*/ 0 w 126"/>
                <a:gd name="T19" fmla="*/ 176 h 176"/>
                <a:gd name="T20" fmla="*/ 0 w 126"/>
                <a:gd name="T21" fmla="*/ 0 h 176"/>
                <a:gd name="T22" fmla="*/ 60 w 126"/>
                <a:gd name="T23" fmla="*/ 0 h 176"/>
                <a:gd name="T24" fmla="*/ 42 w 126"/>
                <a:gd name="T25" fmla="*/ 73 h 176"/>
                <a:gd name="T26" fmla="*/ 53 w 126"/>
                <a:gd name="T27" fmla="*/ 73 h 176"/>
                <a:gd name="T28" fmla="*/ 80 w 126"/>
                <a:gd name="T29" fmla="*/ 52 h 176"/>
                <a:gd name="T30" fmla="*/ 52 w 126"/>
                <a:gd name="T31" fmla="*/ 32 h 176"/>
                <a:gd name="T32" fmla="*/ 42 w 126"/>
                <a:gd name="T33" fmla="*/ 32 h 176"/>
                <a:gd name="T34" fmla="*/ 42 w 126"/>
                <a:gd name="T35" fmla="*/ 73 h 176"/>
                <a:gd name="T36" fmla="*/ 42 w 126"/>
                <a:gd name="T37" fmla="*/ 145 h 176"/>
                <a:gd name="T38" fmla="*/ 58 w 126"/>
                <a:gd name="T39" fmla="*/ 145 h 176"/>
                <a:gd name="T40" fmla="*/ 83 w 126"/>
                <a:gd name="T41" fmla="*/ 125 h 176"/>
                <a:gd name="T42" fmla="*/ 74 w 126"/>
                <a:gd name="T43" fmla="*/ 107 h 176"/>
                <a:gd name="T44" fmla="*/ 52 w 126"/>
                <a:gd name="T45" fmla="*/ 104 h 176"/>
                <a:gd name="T46" fmla="*/ 42 w 126"/>
                <a:gd name="T47" fmla="*/ 104 h 176"/>
                <a:gd name="T48" fmla="*/ 42 w 126"/>
                <a:gd name="T49"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76">
                  <a:moveTo>
                    <a:pt x="60" y="0"/>
                  </a:moveTo>
                  <a:cubicBezTo>
                    <a:pt x="82" y="0"/>
                    <a:pt x="95" y="3"/>
                    <a:pt x="104" y="9"/>
                  </a:cubicBezTo>
                  <a:cubicBezTo>
                    <a:pt x="116" y="16"/>
                    <a:pt x="124" y="31"/>
                    <a:pt x="124" y="48"/>
                  </a:cubicBezTo>
                  <a:cubicBezTo>
                    <a:pt x="124" y="60"/>
                    <a:pt x="120" y="71"/>
                    <a:pt x="112" y="78"/>
                  </a:cubicBezTo>
                  <a:cubicBezTo>
                    <a:pt x="107" y="84"/>
                    <a:pt x="103" y="86"/>
                    <a:pt x="93" y="89"/>
                  </a:cubicBezTo>
                  <a:cubicBezTo>
                    <a:pt x="104" y="91"/>
                    <a:pt x="109" y="93"/>
                    <a:pt x="114" y="99"/>
                  </a:cubicBezTo>
                  <a:cubicBezTo>
                    <a:pt x="122" y="106"/>
                    <a:pt x="126" y="116"/>
                    <a:pt x="126" y="129"/>
                  </a:cubicBezTo>
                  <a:cubicBezTo>
                    <a:pt x="126" y="145"/>
                    <a:pt x="120" y="160"/>
                    <a:pt x="108" y="168"/>
                  </a:cubicBezTo>
                  <a:cubicBezTo>
                    <a:pt x="100" y="173"/>
                    <a:pt x="89" y="176"/>
                    <a:pt x="71" y="176"/>
                  </a:cubicBezTo>
                  <a:cubicBezTo>
                    <a:pt x="0" y="176"/>
                    <a:pt x="0" y="176"/>
                    <a:pt x="0" y="176"/>
                  </a:cubicBezTo>
                  <a:cubicBezTo>
                    <a:pt x="0" y="0"/>
                    <a:pt x="0" y="0"/>
                    <a:pt x="0" y="0"/>
                  </a:cubicBezTo>
                  <a:lnTo>
                    <a:pt x="60" y="0"/>
                  </a:lnTo>
                  <a:close/>
                  <a:moveTo>
                    <a:pt x="42" y="73"/>
                  </a:moveTo>
                  <a:cubicBezTo>
                    <a:pt x="53" y="73"/>
                    <a:pt x="53" y="73"/>
                    <a:pt x="53" y="73"/>
                  </a:cubicBezTo>
                  <a:cubicBezTo>
                    <a:pt x="72" y="73"/>
                    <a:pt x="80" y="67"/>
                    <a:pt x="80" y="52"/>
                  </a:cubicBezTo>
                  <a:cubicBezTo>
                    <a:pt x="80" y="38"/>
                    <a:pt x="72" y="32"/>
                    <a:pt x="52" y="32"/>
                  </a:cubicBezTo>
                  <a:cubicBezTo>
                    <a:pt x="42" y="32"/>
                    <a:pt x="42" y="32"/>
                    <a:pt x="42" y="32"/>
                  </a:cubicBezTo>
                  <a:lnTo>
                    <a:pt x="42" y="73"/>
                  </a:lnTo>
                  <a:close/>
                  <a:moveTo>
                    <a:pt x="42" y="145"/>
                  </a:moveTo>
                  <a:cubicBezTo>
                    <a:pt x="58" y="145"/>
                    <a:pt x="58" y="145"/>
                    <a:pt x="58" y="145"/>
                  </a:cubicBezTo>
                  <a:cubicBezTo>
                    <a:pt x="76" y="145"/>
                    <a:pt x="83" y="139"/>
                    <a:pt x="83" y="125"/>
                  </a:cubicBezTo>
                  <a:cubicBezTo>
                    <a:pt x="83" y="117"/>
                    <a:pt x="80" y="111"/>
                    <a:pt x="74" y="107"/>
                  </a:cubicBezTo>
                  <a:cubicBezTo>
                    <a:pt x="69" y="104"/>
                    <a:pt x="65" y="104"/>
                    <a:pt x="52" y="104"/>
                  </a:cubicBezTo>
                  <a:cubicBezTo>
                    <a:pt x="42" y="104"/>
                    <a:pt x="42" y="104"/>
                    <a:pt x="42" y="104"/>
                  </a:cubicBezTo>
                  <a:lnTo>
                    <a:pt x="42" y="145"/>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6" name="Freeform 45"/>
            <p:cNvSpPr>
              <a:spLocks noEditPoints="1"/>
            </p:cNvSpPr>
            <p:nvPr/>
          </p:nvSpPr>
          <p:spPr bwMode="auto">
            <a:xfrm>
              <a:off x="2184402" y="4494210"/>
              <a:ext cx="495301" cy="660399"/>
            </a:xfrm>
            <a:custGeom>
              <a:avLst/>
              <a:gdLst>
                <a:gd name="T0" fmla="*/ 42 w 132"/>
                <a:gd name="T1" fmla="*/ 176 h 176"/>
                <a:gd name="T2" fmla="*/ 0 w 132"/>
                <a:gd name="T3" fmla="*/ 176 h 176"/>
                <a:gd name="T4" fmla="*/ 0 w 132"/>
                <a:gd name="T5" fmla="*/ 0 h 176"/>
                <a:gd name="T6" fmla="*/ 57 w 132"/>
                <a:gd name="T7" fmla="*/ 0 h 176"/>
                <a:gd name="T8" fmla="*/ 108 w 132"/>
                <a:gd name="T9" fmla="*/ 14 h 176"/>
                <a:gd name="T10" fmla="*/ 127 w 132"/>
                <a:gd name="T11" fmla="*/ 58 h 176"/>
                <a:gd name="T12" fmla="*/ 93 w 132"/>
                <a:gd name="T13" fmla="*/ 111 h 176"/>
                <a:gd name="T14" fmla="*/ 132 w 132"/>
                <a:gd name="T15" fmla="*/ 176 h 176"/>
                <a:gd name="T16" fmla="*/ 81 w 132"/>
                <a:gd name="T17" fmla="*/ 176 h 176"/>
                <a:gd name="T18" fmla="*/ 42 w 132"/>
                <a:gd name="T19" fmla="*/ 108 h 176"/>
                <a:gd name="T20" fmla="*/ 42 w 132"/>
                <a:gd name="T21" fmla="*/ 176 h 176"/>
                <a:gd name="T22" fmla="*/ 56 w 132"/>
                <a:gd name="T23" fmla="*/ 84 h 176"/>
                <a:gd name="T24" fmla="*/ 84 w 132"/>
                <a:gd name="T25" fmla="*/ 60 h 176"/>
                <a:gd name="T26" fmla="*/ 59 w 132"/>
                <a:gd name="T27" fmla="*/ 35 h 176"/>
                <a:gd name="T28" fmla="*/ 42 w 132"/>
                <a:gd name="T29" fmla="*/ 35 h 176"/>
                <a:gd name="T30" fmla="*/ 42 w 132"/>
                <a:gd name="T31" fmla="*/ 84 h 176"/>
                <a:gd name="T32" fmla="*/ 56 w 132"/>
                <a:gd name="T3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76">
                  <a:moveTo>
                    <a:pt x="42" y="176"/>
                  </a:moveTo>
                  <a:cubicBezTo>
                    <a:pt x="0" y="176"/>
                    <a:pt x="0" y="176"/>
                    <a:pt x="0" y="176"/>
                  </a:cubicBezTo>
                  <a:cubicBezTo>
                    <a:pt x="0" y="0"/>
                    <a:pt x="0" y="0"/>
                    <a:pt x="0" y="0"/>
                  </a:cubicBezTo>
                  <a:cubicBezTo>
                    <a:pt x="57" y="0"/>
                    <a:pt x="57" y="0"/>
                    <a:pt x="57" y="0"/>
                  </a:cubicBezTo>
                  <a:cubicBezTo>
                    <a:pt x="80" y="0"/>
                    <a:pt x="96" y="5"/>
                    <a:pt x="108" y="14"/>
                  </a:cubicBezTo>
                  <a:cubicBezTo>
                    <a:pt x="120" y="23"/>
                    <a:pt x="127" y="39"/>
                    <a:pt x="127" y="58"/>
                  </a:cubicBezTo>
                  <a:cubicBezTo>
                    <a:pt x="127" y="85"/>
                    <a:pt x="116" y="102"/>
                    <a:pt x="93" y="111"/>
                  </a:cubicBezTo>
                  <a:cubicBezTo>
                    <a:pt x="132" y="176"/>
                    <a:pt x="132" y="176"/>
                    <a:pt x="132" y="176"/>
                  </a:cubicBezTo>
                  <a:cubicBezTo>
                    <a:pt x="81" y="176"/>
                    <a:pt x="81" y="176"/>
                    <a:pt x="81" y="176"/>
                  </a:cubicBezTo>
                  <a:cubicBezTo>
                    <a:pt x="42" y="108"/>
                    <a:pt x="42" y="108"/>
                    <a:pt x="42" y="108"/>
                  </a:cubicBezTo>
                  <a:lnTo>
                    <a:pt x="42" y="176"/>
                  </a:lnTo>
                  <a:close/>
                  <a:moveTo>
                    <a:pt x="56" y="84"/>
                  </a:moveTo>
                  <a:cubicBezTo>
                    <a:pt x="73" y="84"/>
                    <a:pt x="84" y="75"/>
                    <a:pt x="84" y="60"/>
                  </a:cubicBezTo>
                  <a:cubicBezTo>
                    <a:pt x="84" y="45"/>
                    <a:pt x="74" y="35"/>
                    <a:pt x="59" y="35"/>
                  </a:cubicBezTo>
                  <a:cubicBezTo>
                    <a:pt x="42" y="35"/>
                    <a:pt x="42" y="35"/>
                    <a:pt x="42" y="35"/>
                  </a:cubicBezTo>
                  <a:cubicBezTo>
                    <a:pt x="42" y="84"/>
                    <a:pt x="42" y="84"/>
                    <a:pt x="42" y="84"/>
                  </a:cubicBezTo>
                  <a:lnTo>
                    <a:pt x="56" y="84"/>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sp>
          <p:nvSpPr>
            <p:cNvPr id="47" name="Freeform 46"/>
            <p:cNvSpPr>
              <a:spLocks noEditPoints="1"/>
            </p:cNvSpPr>
            <p:nvPr/>
          </p:nvSpPr>
          <p:spPr bwMode="auto">
            <a:xfrm>
              <a:off x="2679700" y="4494214"/>
              <a:ext cx="633413" cy="660399"/>
            </a:xfrm>
            <a:custGeom>
              <a:avLst/>
              <a:gdLst>
                <a:gd name="T0" fmla="*/ 265 w 399"/>
                <a:gd name="T1" fmla="*/ 0 h 416"/>
                <a:gd name="T2" fmla="*/ 135 w 399"/>
                <a:gd name="T3" fmla="*/ 0 h 416"/>
                <a:gd name="T4" fmla="*/ 0 w 399"/>
                <a:gd name="T5" fmla="*/ 416 h 416"/>
                <a:gd name="T6" fmla="*/ 106 w 399"/>
                <a:gd name="T7" fmla="*/ 416 h 416"/>
                <a:gd name="T8" fmla="*/ 130 w 399"/>
                <a:gd name="T9" fmla="*/ 335 h 416"/>
                <a:gd name="T10" fmla="*/ 265 w 399"/>
                <a:gd name="T11" fmla="*/ 335 h 416"/>
                <a:gd name="T12" fmla="*/ 291 w 399"/>
                <a:gd name="T13" fmla="*/ 416 h 416"/>
                <a:gd name="T14" fmla="*/ 399 w 399"/>
                <a:gd name="T15" fmla="*/ 416 h 416"/>
                <a:gd name="T16" fmla="*/ 265 w 399"/>
                <a:gd name="T17" fmla="*/ 0 h 416"/>
                <a:gd name="T18" fmla="*/ 156 w 399"/>
                <a:gd name="T19" fmla="*/ 253 h 416"/>
                <a:gd name="T20" fmla="*/ 199 w 399"/>
                <a:gd name="T21" fmla="*/ 120 h 416"/>
                <a:gd name="T22" fmla="*/ 239 w 399"/>
                <a:gd name="T23" fmla="*/ 253 h 416"/>
                <a:gd name="T24" fmla="*/ 156 w 399"/>
                <a:gd name="T25" fmla="*/ 25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16">
                  <a:moveTo>
                    <a:pt x="265" y="0"/>
                  </a:moveTo>
                  <a:lnTo>
                    <a:pt x="135" y="0"/>
                  </a:lnTo>
                  <a:lnTo>
                    <a:pt x="0" y="416"/>
                  </a:lnTo>
                  <a:lnTo>
                    <a:pt x="106" y="416"/>
                  </a:lnTo>
                  <a:lnTo>
                    <a:pt x="130" y="335"/>
                  </a:lnTo>
                  <a:lnTo>
                    <a:pt x="265" y="335"/>
                  </a:lnTo>
                  <a:lnTo>
                    <a:pt x="291" y="416"/>
                  </a:lnTo>
                  <a:lnTo>
                    <a:pt x="399" y="416"/>
                  </a:lnTo>
                  <a:lnTo>
                    <a:pt x="265" y="0"/>
                  </a:lnTo>
                  <a:close/>
                  <a:moveTo>
                    <a:pt x="156" y="253"/>
                  </a:moveTo>
                  <a:lnTo>
                    <a:pt x="199" y="120"/>
                  </a:lnTo>
                  <a:lnTo>
                    <a:pt x="239" y="253"/>
                  </a:lnTo>
                  <a:lnTo>
                    <a:pt x="156" y="253"/>
                  </a:lnTo>
                  <a:close/>
                </a:path>
              </a:pathLst>
            </a:custGeom>
            <a:grpFill/>
            <a:ln>
              <a:noFill/>
            </a:ln>
          </p:spPr>
          <p:txBody>
            <a:bodyPr/>
            <a:lstStyle/>
            <a:p>
              <a:pPr eaLnBrk="1" fontAlgn="auto" hangingPunct="1">
                <a:spcBef>
                  <a:spcPts val="0"/>
                </a:spcBef>
                <a:spcAft>
                  <a:spcPts val="0"/>
                </a:spcAft>
                <a:defRPr/>
              </a:pPr>
              <a:endParaRPr lang="en-US" sz="1800" kern="0">
                <a:solidFill>
                  <a:prstClr val="black"/>
                </a:solidFill>
                <a:latin typeface="Arial"/>
                <a:ea typeface="Arial"/>
                <a:cs typeface="Arial"/>
                <a:sym typeface="Arial"/>
              </a:endParaRPr>
            </a:p>
          </p:txBody>
        </p:sp>
      </p:grpSp>
      <p:sp>
        <p:nvSpPr>
          <p:cNvPr id="26" name="Rectangle 25"/>
          <p:cNvSpPr/>
          <p:nvPr/>
        </p:nvSpPr>
        <p:spPr>
          <a:xfrm>
            <a:off x="2368152" y="6215984"/>
            <a:ext cx="8112582" cy="461643"/>
          </a:xfrm>
          <a:prstGeom prst="rect">
            <a:avLst/>
          </a:prstGeom>
        </p:spPr>
        <p:txBody>
          <a:bodyPr wrap="square" lIns="121899" tIns="60949" rIns="121899" bIns="60949">
            <a:spAutoFit/>
          </a:bodyPr>
          <a:lstStyle/>
          <a:p>
            <a:r>
              <a:rPr lang="en-US" sz="1100" dirty="0">
                <a:latin typeface="+mn-lt"/>
              </a:rPr>
              <a:t>©2018 ZIH Corp and/or its affiliates. All rights reserved. ZEBRA and the stylized Zebra head are trademarks of ZIH Corp, registered in many jurisdictions worldwide. All other trademarks are the property of their respective owners.</a:t>
            </a:r>
            <a:endParaRPr lang="en-US" sz="1800" dirty="0">
              <a:latin typeface="+mn-lt"/>
            </a:endParaRPr>
          </a:p>
        </p:txBody>
      </p:sp>
      <p:sp>
        <p:nvSpPr>
          <p:cNvPr id="18" name="Rectangle 17"/>
          <p:cNvSpPr/>
          <p:nvPr/>
        </p:nvSpPr>
        <p:spPr>
          <a:xfrm>
            <a:off x="2497668" y="2754973"/>
            <a:ext cx="3647933" cy="553999"/>
          </a:xfrm>
          <a:prstGeom prst="rect">
            <a:avLst/>
          </a:prstGeom>
        </p:spPr>
        <p:txBody>
          <a:bodyPr wrap="none" lIns="0" tIns="60949" rIns="121899" bIns="60949">
            <a:noAutofit/>
          </a:bodyPr>
          <a:lstStyle/>
          <a:p>
            <a:pPr>
              <a:spcAft>
                <a:spcPts val="0"/>
              </a:spcAft>
            </a:pPr>
            <a:r>
              <a:rPr lang="en-US" sz="4800" b="1"/>
              <a:t>THANK YOU</a:t>
            </a:r>
          </a:p>
        </p:txBody>
      </p:sp>
    </p:spTree>
    <p:extLst>
      <p:ext uri="{BB962C8B-B14F-4D97-AF65-F5344CB8AC3E}">
        <p14:creationId xmlns:p14="http://schemas.microsoft.com/office/powerpoint/2010/main" val="4174777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56756D2-E344-4990-9DEB-3ECE31982D80}"/>
              </a:ext>
            </a:extLst>
          </p:cNvPr>
          <p:cNvSpPr>
            <a:spLocks noGrp="1"/>
          </p:cNvSpPr>
          <p:nvPr>
            <p:ph type="title"/>
          </p:nvPr>
        </p:nvSpPr>
        <p:spPr>
          <a:xfrm>
            <a:off x="603503" y="1517904"/>
            <a:ext cx="10983072" cy="868680"/>
          </a:xfrm>
          <a:prstGeom prst="rect">
            <a:avLst/>
          </a:prstGeom>
        </p:spPr>
        <p:txBody>
          <a:bodyPr vert="horz" lIns="0" tIns="0" rIns="0" bIns="0" rtlCol="0" anchor="t" anchorCtr="0">
            <a:noAutofit/>
          </a:bodyPr>
          <a:lstStyle/>
          <a:p>
            <a:r>
              <a:rPr lang="en-US" dirty="0"/>
              <a:t>Click to enter headline</a:t>
            </a:r>
          </a:p>
        </p:txBody>
      </p:sp>
      <p:sp>
        <p:nvSpPr>
          <p:cNvPr id="4" name="Text Placeholder 3">
            <a:extLst>
              <a:ext uri="{FF2B5EF4-FFF2-40B4-BE49-F238E27FC236}">
                <a16:creationId xmlns:a16="http://schemas.microsoft.com/office/drawing/2014/main" xmlns="" id="{F607DFD3-64AA-4158-83EE-3BB5B5CADE0A}"/>
              </a:ext>
            </a:extLst>
          </p:cNvPr>
          <p:cNvSpPr>
            <a:spLocks noGrp="1"/>
          </p:cNvSpPr>
          <p:nvPr>
            <p:ph type="body" idx="1"/>
          </p:nvPr>
        </p:nvSpPr>
        <p:spPr>
          <a:xfrm>
            <a:off x="603505" y="2542784"/>
            <a:ext cx="10983071" cy="1578281"/>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14636417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5" r:id="rId9"/>
  </p:sldLayoutIdLst>
  <p:txStyles>
    <p:title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p:titleStyle>
    <p:body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1775"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56756D2-E344-4990-9DEB-3ECE31982D80}"/>
              </a:ext>
            </a:extLst>
          </p:cNvPr>
          <p:cNvSpPr>
            <a:spLocks noGrp="1"/>
          </p:cNvSpPr>
          <p:nvPr>
            <p:ph type="title"/>
          </p:nvPr>
        </p:nvSpPr>
        <p:spPr>
          <a:xfrm>
            <a:off x="603503" y="1517904"/>
            <a:ext cx="10983072" cy="868680"/>
          </a:xfrm>
          <a:prstGeom prst="rect">
            <a:avLst/>
          </a:prstGeom>
        </p:spPr>
        <p:txBody>
          <a:bodyPr vert="horz" lIns="0" tIns="0" rIns="0" bIns="0" rtlCol="0" anchor="t" anchorCtr="0">
            <a:noAutofit/>
          </a:bodyPr>
          <a:lstStyle/>
          <a:p>
            <a:r>
              <a:rPr lang="en-US" dirty="0"/>
              <a:t>Click to enter headline</a:t>
            </a:r>
          </a:p>
        </p:txBody>
      </p:sp>
      <p:sp>
        <p:nvSpPr>
          <p:cNvPr id="4" name="Text Placeholder 3">
            <a:extLst>
              <a:ext uri="{FF2B5EF4-FFF2-40B4-BE49-F238E27FC236}">
                <a16:creationId xmlns:a16="http://schemas.microsoft.com/office/drawing/2014/main" xmlns="" id="{F607DFD3-64AA-4158-83EE-3BB5B5CADE0A}"/>
              </a:ext>
            </a:extLst>
          </p:cNvPr>
          <p:cNvSpPr>
            <a:spLocks noGrp="1"/>
          </p:cNvSpPr>
          <p:nvPr>
            <p:ph type="body" idx="1"/>
          </p:nvPr>
        </p:nvSpPr>
        <p:spPr>
          <a:xfrm>
            <a:off x="603505" y="2542784"/>
            <a:ext cx="10983071" cy="1578281"/>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312440617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91" r:id="rId10"/>
    <p:sldLayoutId id="2147483692" r:id="rId11"/>
    <p:sldLayoutId id="2147483693" r:id="rId12"/>
    <p:sldLayoutId id="2147483695" r:id="rId13"/>
  </p:sldLayoutIdLst>
  <p:txStyles>
    <p:title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p:titleStyle>
    <p:body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1775"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56756D2-E344-4990-9DEB-3ECE31982D80}"/>
              </a:ext>
            </a:extLst>
          </p:cNvPr>
          <p:cNvSpPr>
            <a:spLocks noGrp="1"/>
          </p:cNvSpPr>
          <p:nvPr>
            <p:ph type="title"/>
          </p:nvPr>
        </p:nvSpPr>
        <p:spPr>
          <a:xfrm>
            <a:off x="603503" y="1517904"/>
            <a:ext cx="10983072" cy="868680"/>
          </a:xfrm>
          <a:prstGeom prst="rect">
            <a:avLst/>
          </a:prstGeom>
        </p:spPr>
        <p:txBody>
          <a:bodyPr vert="horz" lIns="0" tIns="0" rIns="0" bIns="0" rtlCol="0" anchor="t" anchorCtr="0">
            <a:noAutofit/>
          </a:bodyPr>
          <a:lstStyle/>
          <a:p>
            <a:r>
              <a:rPr lang="en-US" dirty="0"/>
              <a:t>Click to enter headline</a:t>
            </a:r>
          </a:p>
        </p:txBody>
      </p:sp>
      <p:sp>
        <p:nvSpPr>
          <p:cNvPr id="4" name="Text Placeholder 3">
            <a:extLst>
              <a:ext uri="{FF2B5EF4-FFF2-40B4-BE49-F238E27FC236}">
                <a16:creationId xmlns:a16="http://schemas.microsoft.com/office/drawing/2014/main" xmlns="" id="{F607DFD3-64AA-4158-83EE-3BB5B5CADE0A}"/>
              </a:ext>
            </a:extLst>
          </p:cNvPr>
          <p:cNvSpPr>
            <a:spLocks noGrp="1"/>
          </p:cNvSpPr>
          <p:nvPr>
            <p:ph type="body" idx="1"/>
          </p:nvPr>
        </p:nvSpPr>
        <p:spPr>
          <a:xfrm>
            <a:off x="603505" y="2542784"/>
            <a:ext cx="10983071" cy="1578281"/>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22329109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p:titleStyle>
    <p:body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1775"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bwMode="auto">
          <a:xfrm>
            <a:off x="11881680" y="6516372"/>
            <a:ext cx="269805" cy="304271"/>
          </a:xfrm>
          <a:prstGeom prst="rect">
            <a:avLst/>
          </a:prstGeom>
          <a:noFill/>
          <a:ln w="9525">
            <a:noFill/>
            <a:miter lim="800000"/>
            <a:headEnd/>
            <a:tailEnd/>
          </a:ln>
        </p:spPr>
        <p:txBody>
          <a:bodyPr lIns="76179" tIns="38089" rIns="76179" bIns="38089"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5013838-8C75-C14D-AAB6-EEC015A518BD}" type="slidenum">
              <a:rPr kumimoji="0" lang="en-US" sz="700" b="0" i="0" u="none" strike="noStrike" kern="1200" cap="none" spc="0" normalizeH="0" baseline="0" noProof="0">
                <a:ln>
                  <a:noFill/>
                </a:ln>
                <a:solidFill>
                  <a:srgbClr val="7F7F7F"/>
                </a:solidFill>
                <a:effectLst/>
                <a:uLnTx/>
                <a:uFillTx/>
                <a:latin typeface="Arial"/>
                <a:ea typeface="Avenir Roman" pitchFamily="-104" charset="0"/>
                <a:cs typeface="Avenir Roman" pitchFamily="-104"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700" b="0" i="0" u="none" strike="noStrike" kern="1200" cap="none" spc="0" normalizeH="0" baseline="0" noProof="0" dirty="0">
              <a:ln>
                <a:noFill/>
              </a:ln>
              <a:solidFill>
                <a:srgbClr val="7F7F7F"/>
              </a:solidFill>
              <a:effectLst/>
              <a:uLnTx/>
              <a:uFillTx/>
              <a:latin typeface="Arial"/>
              <a:ea typeface="Avenir Roman" pitchFamily="-104" charset="0"/>
              <a:cs typeface="Avenir Roman" pitchFamily="-104" charset="0"/>
            </a:endParaRPr>
          </a:p>
        </p:txBody>
      </p:sp>
      <p:sp>
        <p:nvSpPr>
          <p:cNvPr id="6" name="Date Placeholder 3">
            <a:extLst>
              <a:ext uri="{FF2B5EF4-FFF2-40B4-BE49-F238E27FC236}">
                <a16:creationId xmlns:a16="http://schemas.microsoft.com/office/drawing/2014/main" xmlns="" id="{802C695D-D94C-4079-8824-3C6A27EB2D34}"/>
              </a:ext>
            </a:extLst>
          </p:cNvPr>
          <p:cNvSpPr txBox="1">
            <a:spLocks/>
          </p:cNvSpPr>
          <p:nvPr/>
        </p:nvSpPr>
        <p:spPr>
          <a:xfrm>
            <a:off x="-46025" y="6675242"/>
            <a:ext cx="2488937" cy="190500"/>
          </a:xfrm>
          <a:prstGeom prst="rect">
            <a:avLst/>
          </a:prstGeom>
        </p:spPr>
        <p:txBody>
          <a:bodyPr lIns="219398" tIns="0" rIns="0" bIns="219398" anchor="t"/>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0" cap="none" spc="270" normalizeH="0" baseline="0" noProof="0" dirty="0">
                <a:ln>
                  <a:noFill/>
                </a:ln>
                <a:solidFill>
                  <a:srgbClr val="000000">
                    <a:lumMod val="65000"/>
                    <a:lumOff val="35000"/>
                  </a:srgbClr>
                </a:solidFill>
                <a:effectLst/>
                <a:uLnTx/>
                <a:uFillTx/>
                <a:latin typeface="Arial" pitchFamily="34" charset="0"/>
                <a:ea typeface="MS PGothic" pitchFamily="34" charset="-128"/>
                <a:cs typeface="+mn-cs"/>
              </a:rPr>
              <a:t>ZEBRA TECHNOLOGIES</a:t>
            </a:r>
          </a:p>
        </p:txBody>
      </p:sp>
      <p:grpSp>
        <p:nvGrpSpPr>
          <p:cNvPr id="7" name="Group 10"/>
          <p:cNvGrpSpPr/>
          <p:nvPr/>
        </p:nvGrpSpPr>
        <p:grpSpPr>
          <a:xfrm>
            <a:off x="-10861" y="-25565"/>
            <a:ext cx="12250204" cy="6928684"/>
            <a:chOff x="-10861" y="-25565"/>
            <a:chExt cx="12250204" cy="6928684"/>
          </a:xfrm>
        </p:grpSpPr>
        <p:sp>
          <p:nvSpPr>
            <p:cNvPr id="8" name="Rectangle 7"/>
            <p:cNvSpPr/>
            <p:nvPr/>
          </p:nvSpPr>
          <p:spPr>
            <a:xfrm rot="5400000">
              <a:off x="2677908" y="-2702423"/>
              <a:ext cx="6874888" cy="12247982"/>
            </a:xfrm>
            <a:prstGeom prst="rect">
              <a:avLst/>
            </a:prstGeom>
            <a:gradFill flip="none" rotWithShape="1">
              <a:gsLst>
                <a:gs pos="0">
                  <a:schemeClr val="bg1">
                    <a:alpha val="12000"/>
                  </a:schemeClr>
                </a:gs>
                <a:gs pos="100000">
                  <a:srgbClr val="FFFFFF">
                    <a:alpha val="12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9" name="Group 13"/>
            <p:cNvGrpSpPr/>
            <p:nvPr/>
          </p:nvGrpSpPr>
          <p:grpSpPr>
            <a:xfrm>
              <a:off x="-10861" y="-16477"/>
              <a:ext cx="12243277" cy="6919596"/>
              <a:chOff x="-10861" y="-16477"/>
              <a:chExt cx="12243277" cy="6919596"/>
            </a:xfrm>
          </p:grpSpPr>
          <p:sp>
            <p:nvSpPr>
              <p:cNvPr id="12" name="bk object 16"/>
              <p:cNvSpPr/>
              <p:nvPr/>
            </p:nvSpPr>
            <p:spPr>
              <a:xfrm>
                <a:off x="5015" y="-15856"/>
                <a:ext cx="12190414" cy="6857589"/>
              </a:xfrm>
              <a:prstGeom prst="rect">
                <a:avLst/>
              </a:prstGeom>
              <a:blipFill>
                <a:blip r:embed="rId2" cstate="print"/>
                <a:stretch>
                  <a:fillRect/>
                </a:stretch>
              </a:blipFill>
              <a:effectLst/>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AutoShape 4">
                <a:extLst>
                  <a:ext uri="{FF2B5EF4-FFF2-40B4-BE49-F238E27FC236}">
                    <a16:creationId xmlns:a16="http://schemas.microsoft.com/office/drawing/2014/main" xmlns="" id="{941616A7-DF3C-4E5E-AFE3-77BE4E404B8A}"/>
                  </a:ext>
                </a:extLst>
              </p:cNvPr>
              <p:cNvSpPr>
                <a:spLocks noChangeAspect="1" noChangeArrowheads="1"/>
              </p:cNvSpPr>
              <p:nvPr/>
            </p:nvSpPr>
            <p:spPr bwMode="auto">
              <a:xfrm flipH="1">
                <a:off x="392545" y="23615"/>
                <a:ext cx="11839871" cy="6866136"/>
              </a:xfrm>
              <a:prstGeom prst="rtTriangle">
                <a:avLst/>
              </a:prstGeom>
              <a:gradFill flip="none" rotWithShape="1">
                <a:gsLst>
                  <a:gs pos="70000">
                    <a:schemeClr val="bg1">
                      <a:alpha val="12000"/>
                    </a:schemeClr>
                  </a:gs>
                  <a:gs pos="0">
                    <a:schemeClr val="accent6">
                      <a:lumMod val="50000"/>
                    </a:schemeClr>
                  </a:gs>
                </a:gsLst>
                <a:lin ang="0" scaled="1"/>
                <a:tileRect/>
              </a:gradFill>
              <a:ln>
                <a:no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latin typeface="Arial"/>
                  <a:ea typeface="MS PGothic" pitchFamily="34" charset="-128"/>
                  <a:cs typeface="+mn-cs"/>
                </a:endParaRPr>
              </a:p>
            </p:txBody>
          </p:sp>
          <p:sp>
            <p:nvSpPr>
              <p:cNvPr id="14" name="AutoShape 4">
                <a:extLst>
                  <a:ext uri="{FF2B5EF4-FFF2-40B4-BE49-F238E27FC236}">
                    <a16:creationId xmlns:a16="http://schemas.microsoft.com/office/drawing/2014/main" xmlns="" id="{941616A7-DF3C-4E5E-AFE3-77BE4E404B8A}"/>
                  </a:ext>
                </a:extLst>
              </p:cNvPr>
              <p:cNvSpPr>
                <a:spLocks noChangeAspect="1" noChangeArrowheads="1"/>
              </p:cNvSpPr>
              <p:nvPr/>
            </p:nvSpPr>
            <p:spPr bwMode="auto">
              <a:xfrm flipH="1">
                <a:off x="392546" y="3130147"/>
                <a:ext cx="6476656" cy="3751470"/>
              </a:xfrm>
              <a:prstGeom prst="rtTriangle">
                <a:avLst/>
              </a:prstGeom>
              <a:solidFill>
                <a:schemeClr val="bg1">
                  <a:alpha val="52000"/>
                </a:schemeClr>
              </a:solidFill>
              <a:ln>
                <a:no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latin typeface="Arial"/>
                  <a:ea typeface="MS PGothic" pitchFamily="34" charset="-128"/>
                  <a:cs typeface="+mn-cs"/>
                </a:endParaRPr>
              </a:p>
            </p:txBody>
          </p:sp>
          <p:sp>
            <p:nvSpPr>
              <p:cNvPr id="15" name="AutoShape 4">
                <a:extLst>
                  <a:ext uri="{FF2B5EF4-FFF2-40B4-BE49-F238E27FC236}">
                    <a16:creationId xmlns:a16="http://schemas.microsoft.com/office/drawing/2014/main" xmlns="" id="{AAAFA79D-0CD4-4ED4-841D-71409F0CB991}"/>
                  </a:ext>
                </a:extLst>
              </p:cNvPr>
              <p:cNvSpPr>
                <a:spLocks noChangeAspect="1" noChangeArrowheads="1"/>
              </p:cNvSpPr>
              <p:nvPr/>
            </p:nvSpPr>
            <p:spPr bwMode="auto">
              <a:xfrm flipH="1">
                <a:off x="5266051" y="2842449"/>
                <a:ext cx="6945929" cy="4023292"/>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latin typeface="Arial"/>
                  <a:ea typeface="MS PGothic" pitchFamily="34" charset="-128"/>
                  <a:cs typeface="+mn-cs"/>
                </a:endParaRPr>
              </a:p>
            </p:txBody>
          </p:sp>
          <p:sp>
            <p:nvSpPr>
              <p:cNvPr id="16" name="Rectangle 15"/>
              <p:cNvSpPr/>
              <p:nvPr/>
            </p:nvSpPr>
            <p:spPr>
              <a:xfrm rot="10800000">
                <a:off x="-10861" y="-16477"/>
                <a:ext cx="7297775" cy="6919596"/>
              </a:xfrm>
              <a:prstGeom prst="rect">
                <a:avLst/>
              </a:prstGeom>
              <a:gradFill flip="none" rotWithShape="1">
                <a:gsLst>
                  <a:gs pos="100000">
                    <a:schemeClr val="bg1">
                      <a:alpha val="0"/>
                    </a:schemeClr>
                  </a:gs>
                  <a:gs pos="1000">
                    <a:schemeClr val="tx2">
                      <a:lumMod val="60000"/>
                      <a:lumOff val="40000"/>
                    </a:schemeClr>
                  </a:gs>
                </a:gsLst>
                <a:lin ang="108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spcFirstLastPara="1" wrap="square" lIns="45719" tIns="45719" rIns="45719" bIns="45719" spcCol="3810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sp>
          <p:nvSpPr>
            <p:cNvPr id="10" name="AutoShape 4">
              <a:extLst>
                <a:ext uri="{FF2B5EF4-FFF2-40B4-BE49-F238E27FC236}">
                  <a16:creationId xmlns:a16="http://schemas.microsoft.com/office/drawing/2014/main" xmlns="" id="{941616A7-DF3C-4E5E-AFE3-77BE4E404B8A}"/>
                </a:ext>
              </a:extLst>
            </p:cNvPr>
            <p:cNvSpPr>
              <a:spLocks noChangeArrowheads="1"/>
            </p:cNvSpPr>
            <p:nvPr/>
          </p:nvSpPr>
          <p:spPr bwMode="auto">
            <a:xfrm>
              <a:off x="-5237" y="3301999"/>
              <a:ext cx="6275861" cy="3596547"/>
            </a:xfrm>
            <a:prstGeom prst="rtTriangle">
              <a:avLst/>
            </a:prstGeom>
            <a:gradFill flip="none" rotWithShape="1">
              <a:gsLst>
                <a:gs pos="0">
                  <a:schemeClr val="bg1">
                    <a:alpha val="38000"/>
                  </a:schemeClr>
                </a:gs>
                <a:gs pos="84000">
                  <a:srgbClr val="000000">
                    <a:alpha val="0"/>
                  </a:srgbClr>
                </a:gs>
              </a:gsLst>
              <a:lin ang="0" scaled="1"/>
              <a:tileRect/>
            </a:gradFill>
            <a:ln>
              <a:no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latin typeface="Arial"/>
                <a:ea typeface="MS PGothic" pitchFamily="34" charset="-128"/>
                <a:cs typeface="+mn-cs"/>
              </a:endParaRPr>
            </a:p>
          </p:txBody>
        </p:sp>
        <p:sp>
          <p:nvSpPr>
            <p:cNvPr id="11" name="AutoShape 4">
              <a:extLst>
                <a:ext uri="{FF2B5EF4-FFF2-40B4-BE49-F238E27FC236}">
                  <a16:creationId xmlns:a16="http://schemas.microsoft.com/office/drawing/2014/main" xmlns="" id="{941616A7-DF3C-4E5E-AFE3-77BE4E404B8A}"/>
                </a:ext>
              </a:extLst>
            </p:cNvPr>
            <p:cNvSpPr>
              <a:spLocks noChangeAspect="1" noChangeArrowheads="1"/>
            </p:cNvSpPr>
            <p:nvPr/>
          </p:nvSpPr>
          <p:spPr bwMode="auto">
            <a:xfrm rot="10800000">
              <a:off x="7286914" y="-25565"/>
              <a:ext cx="4952428" cy="2868013"/>
            </a:xfrm>
            <a:prstGeom prst="rtTriangle">
              <a:avLst/>
            </a:prstGeom>
            <a:solidFill>
              <a:srgbClr val="FFFFFF">
                <a:alpha val="50000"/>
              </a:srgbClr>
            </a:solidFill>
            <a:ln>
              <a:no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latin typeface="Arial"/>
                <a:ea typeface="MS PGothic" pitchFamily="34" charset="-128"/>
                <a:cs typeface="+mn-cs"/>
              </a:endParaRPr>
            </a:p>
          </p:txBody>
        </p:sp>
      </p:grpSp>
      <p:sp>
        <p:nvSpPr>
          <p:cNvPr id="17" name="Rectangle 16"/>
          <p:cNvSpPr/>
          <p:nvPr/>
        </p:nvSpPr>
        <p:spPr>
          <a:xfrm rot="10800000">
            <a:off x="4893732" y="1889125"/>
            <a:ext cx="6579722" cy="5010398"/>
          </a:xfrm>
          <a:prstGeom prst="rect">
            <a:avLst/>
          </a:prstGeom>
          <a:gradFill>
            <a:gsLst>
              <a:gs pos="41000">
                <a:schemeClr val="accent1">
                  <a:alpha val="87000"/>
                </a:schemeClr>
              </a:gs>
              <a:gs pos="100000">
                <a:schemeClr val="accent1">
                  <a:lumMod val="99000"/>
                  <a:satMod val="120000"/>
                  <a:shade val="78000"/>
                  <a:alpha val="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AutoShape 4">
            <a:extLst>
              <a:ext uri="{FF2B5EF4-FFF2-40B4-BE49-F238E27FC236}">
                <a16:creationId xmlns:a16="http://schemas.microsoft.com/office/drawing/2014/main" xmlns="" id="{AAAFA79D-0CD4-4ED4-841D-71409F0CB991}"/>
              </a:ext>
            </a:extLst>
          </p:cNvPr>
          <p:cNvSpPr>
            <a:spLocks noChangeAspect="1" noChangeArrowheads="1"/>
          </p:cNvSpPr>
          <p:nvPr/>
        </p:nvSpPr>
        <p:spPr bwMode="auto">
          <a:xfrm rot="10800000" flipH="1">
            <a:off x="-26144" y="-60665"/>
            <a:ext cx="5805399" cy="3362663"/>
          </a:xfrm>
          <a:prstGeom prst="rtTriangle">
            <a:avLst/>
          </a:prstGeom>
          <a:solidFill>
            <a:srgbClr val="000000"/>
          </a:solidFill>
          <a:ln>
            <a:no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latin typeface="Arial"/>
              <a:ea typeface="MS PGothic" pitchFamily="34" charset="-128"/>
              <a:cs typeface="+mn-cs"/>
            </a:endParaRPr>
          </a:p>
        </p:txBody>
      </p:sp>
      <p:sp>
        <p:nvSpPr>
          <p:cNvPr id="19" name="AutoShape 4">
            <a:extLst>
              <a:ext uri="{FF2B5EF4-FFF2-40B4-BE49-F238E27FC236}">
                <a16:creationId xmlns:a16="http://schemas.microsoft.com/office/drawing/2014/main" xmlns="" id="{941616A7-DF3C-4E5E-AFE3-77BE4E404B8A}"/>
              </a:ext>
            </a:extLst>
          </p:cNvPr>
          <p:cNvSpPr>
            <a:spLocks noChangeAspect="1" noChangeArrowheads="1"/>
          </p:cNvSpPr>
          <p:nvPr/>
        </p:nvSpPr>
        <p:spPr bwMode="auto">
          <a:xfrm>
            <a:off x="1203350" y="3984625"/>
            <a:ext cx="5042613" cy="2920239"/>
          </a:xfrm>
          <a:prstGeom prst="rtTriangle">
            <a:avLst/>
          </a:prstGeom>
          <a:solidFill>
            <a:srgbClr val="000000"/>
          </a:solidFill>
          <a:ln>
            <a:no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000000"/>
              </a:solidFill>
              <a:effectLst/>
              <a:uLnTx/>
              <a:uFillTx/>
              <a:latin typeface="Arial"/>
              <a:ea typeface="MS PGothic" pitchFamily="34" charset="-128"/>
              <a:cs typeface="+mn-cs"/>
            </a:endParaRPr>
          </a:p>
        </p:txBody>
      </p:sp>
      <p:sp>
        <p:nvSpPr>
          <p:cNvPr id="23" name="Content Placeholder 2">
            <a:extLst>
              <a:ext uri="{FF2B5EF4-FFF2-40B4-BE49-F238E27FC236}">
                <a16:creationId xmlns:a16="http://schemas.microsoft.com/office/drawing/2014/main" xmlns="" id="{92E1FB28-3258-40B7-8292-84E52D897935}"/>
              </a:ext>
            </a:extLst>
          </p:cNvPr>
          <p:cNvSpPr txBox="1">
            <a:spLocks/>
          </p:cNvSpPr>
          <p:nvPr/>
        </p:nvSpPr>
        <p:spPr>
          <a:xfrm>
            <a:off x="4893732" y="3595254"/>
            <a:ext cx="7338684" cy="1393366"/>
          </a:xfrm>
          <a:prstGeom prst="rect">
            <a:avLst/>
          </a:prstGeom>
          <a:solidFill>
            <a:srgbClr val="000000"/>
          </a:solidFill>
          <a:ln>
            <a:solidFill>
              <a:srgbClr val="00A7FF"/>
            </a:solidFill>
          </a:ln>
        </p:spPr>
        <p:txBody>
          <a:bodyPr vert="horz" lIns="182832" tIns="182832" rIns="182832" bIns="228540" rtlCol="0" anchor="ctr">
            <a:noAutofit/>
          </a:bodyPr>
          <a:lstStyle/>
          <a:p>
            <a:pPr marL="0" marR="0" lvl="0" indent="0" algn="ctr" defTabSz="913852" rtl="0" eaLnBrk="1" fontAlgn="auto" latinLnBrk="0" hangingPunct="1">
              <a:lnSpc>
                <a:spcPct val="100000"/>
              </a:lnSpc>
              <a:spcBef>
                <a:spcPts val="1000"/>
              </a:spcBef>
              <a:spcAft>
                <a:spcPts val="0"/>
              </a:spcAft>
              <a:buClr>
                <a:srgbClr val="00A7FF"/>
              </a:buClr>
              <a:buSzTx/>
              <a:buFontTx/>
              <a:buNone/>
              <a:tabLst/>
              <a:defRPr/>
            </a:pPr>
            <a:r>
              <a:rPr kumimoji="0" lang="en-US" sz="3599" b="0" i="0" u="none" strike="noStrike" kern="1200" cap="none" spc="0" normalizeH="0" baseline="0" noProof="0" dirty="0">
                <a:ln>
                  <a:noFill/>
                </a:ln>
                <a:solidFill>
                  <a:srgbClr val="FFFFFF"/>
                </a:solidFill>
                <a:effectLst/>
                <a:uLnTx/>
                <a:uFillTx/>
                <a:latin typeface="Arial"/>
                <a:ea typeface="+mn-ea"/>
                <a:cs typeface="+mn-cs"/>
              </a:rPr>
              <a:t>Zebra Healthcare </a:t>
            </a:r>
            <a:br>
              <a:rPr kumimoji="0" lang="en-US" sz="3599" b="0" i="0" u="none" strike="noStrike" kern="1200" cap="none" spc="0" normalizeH="0" baseline="0" noProof="0" dirty="0">
                <a:ln>
                  <a:noFill/>
                </a:ln>
                <a:solidFill>
                  <a:srgbClr val="FFFFFF"/>
                </a:solidFill>
                <a:effectLst/>
                <a:uLnTx/>
                <a:uFillTx/>
                <a:latin typeface="Arial"/>
                <a:ea typeface="+mn-ea"/>
                <a:cs typeface="+mn-cs"/>
              </a:rPr>
            </a:br>
            <a:r>
              <a:rPr kumimoji="0" lang="en-US" sz="3599" b="0" i="0" u="none" strike="noStrike" kern="1200" cap="none" spc="0" normalizeH="0" baseline="0" noProof="0" dirty="0">
                <a:ln>
                  <a:noFill/>
                </a:ln>
                <a:solidFill>
                  <a:srgbClr val="FFFFFF"/>
                </a:solidFill>
                <a:effectLst/>
                <a:uLnTx/>
                <a:uFillTx/>
                <a:latin typeface="Arial"/>
                <a:ea typeface="+mn-ea"/>
                <a:cs typeface="+mn-cs"/>
              </a:rPr>
              <a:t>Handheld Scanner Portfolio</a:t>
            </a:r>
          </a:p>
        </p:txBody>
      </p:sp>
      <p:pic>
        <p:nvPicPr>
          <p:cNvPr id="3" name="Picture 2" descr="A blue and white object&#10;&#10;Description automatically generated">
            <a:extLst>
              <a:ext uri="{FF2B5EF4-FFF2-40B4-BE49-F238E27FC236}">
                <a16:creationId xmlns:a16="http://schemas.microsoft.com/office/drawing/2014/main" xmlns="" id="{3B92D272-95D6-4491-8CD7-F0AC8DFD4694}"/>
              </a:ext>
            </a:extLst>
          </p:cNvPr>
          <p:cNvPicPr>
            <a:picLocks noChangeAspect="1"/>
          </p:cNvPicPr>
          <p:nvPr/>
        </p:nvPicPr>
        <p:blipFill rotWithShape="1">
          <a:blip r:embed="rId3"/>
          <a:srcRect l="37502" t="15410" r="38627" b="46618"/>
          <a:stretch/>
        </p:blipFill>
        <p:spPr>
          <a:xfrm>
            <a:off x="512104" y="2592804"/>
            <a:ext cx="4054354" cy="4305679"/>
          </a:xfrm>
          <a:prstGeom prst="rect">
            <a:avLst/>
          </a:prstGeom>
        </p:spPr>
      </p:pic>
    </p:spTree>
    <p:extLst>
      <p:ext uri="{BB962C8B-B14F-4D97-AF65-F5344CB8AC3E}">
        <p14:creationId xmlns:p14="http://schemas.microsoft.com/office/powerpoint/2010/main" val="3665007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996" y="1786"/>
            <a:ext cx="12191743" cy="6870296"/>
          </a:xfrm>
          <a:prstGeom prst="rect">
            <a:avLst/>
          </a:prstGeom>
          <a:gradFill flip="none" rotWithShape="1">
            <a:gsLst>
              <a:gs pos="100000">
                <a:schemeClr val="tx1">
                  <a:alpha val="28000"/>
                </a:schemeClr>
              </a:gs>
              <a:gs pos="1000">
                <a:schemeClr val="accent5">
                  <a:alpha val="49000"/>
                </a:schemeClr>
              </a:gs>
            </a:gsLst>
            <a:lin ang="5400000" scaled="0"/>
            <a:tileRect/>
          </a:gradFill>
          <a:ln w="25400" cap="flat">
            <a:noFill/>
            <a:prstDash val="solid"/>
            <a:bevel/>
          </a:ln>
          <a:effectLst/>
        </p:spPr>
        <p:style>
          <a:lnRef idx="0">
            <a:scrgbClr r="0" g="0" b="0"/>
          </a:lnRef>
          <a:fillRef idx="0">
            <a:scrgbClr r="0" g="0" b="0"/>
          </a:fillRef>
          <a:effectRef idx="0">
            <a:scrgbClr r="0" g="0" b="0"/>
          </a:effectRef>
          <a:fontRef idx="none"/>
        </p:style>
        <p:txBody>
          <a:bodyPr spcFirstLastPara="1" wrap="square" lIns="45695" tIns="45695" rIns="45695" bIns="45695" spcCol="38100" anchor="ctr">
            <a:noAutofit/>
          </a:bodyPr>
          <a:lstStyle/>
          <a:p>
            <a:pPr marL="0" marR="0" lvl="0" indent="0" algn="l" defTabSz="456926" rtl="0" eaLnBrk="1" fontAlgn="auto" latinLnBrk="1"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5" name="AutoShape 4">
            <a:extLst>
              <a:ext uri="{FF2B5EF4-FFF2-40B4-BE49-F238E27FC236}">
                <a16:creationId xmlns:a16="http://schemas.microsoft.com/office/drawing/2014/main" xmlns="" id="{1C9D0D1B-1556-45DE-8E62-58DF6823BCE5}"/>
              </a:ext>
            </a:extLst>
          </p:cNvPr>
          <p:cNvSpPr>
            <a:spLocks noChangeAspect="1" noChangeArrowheads="1"/>
          </p:cNvSpPr>
          <p:nvPr/>
        </p:nvSpPr>
        <p:spPr bwMode="auto">
          <a:xfrm rot="10800000" flipH="1">
            <a:off x="16261" y="-9765"/>
            <a:ext cx="4747244" cy="2740786"/>
          </a:xfrm>
          <a:prstGeom prst="rtTriangle">
            <a:avLst/>
          </a:prstGeom>
          <a:solidFill>
            <a:schemeClr val="tx1">
              <a:alpha val="5000"/>
            </a:schemeClr>
          </a:solidFill>
          <a:ln>
            <a:noFill/>
          </a:ln>
          <a:effectLst/>
        </p:spPr>
        <p:txBody>
          <a:bodyPr vert="horz" wrap="square" lIns="36536" tIns="36536" rIns="36536" bIns="3653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mn-cs"/>
            </a:endParaRPr>
          </a:p>
        </p:txBody>
      </p:sp>
      <p:sp>
        <p:nvSpPr>
          <p:cNvPr id="16" name="TextBox 26"/>
          <p:cNvSpPr txBox="1">
            <a:spLocks noChangeArrowheads="1"/>
          </p:cNvSpPr>
          <p:nvPr/>
        </p:nvSpPr>
        <p:spPr bwMode="auto">
          <a:xfrm>
            <a:off x="8206609" y="4301671"/>
            <a:ext cx="1746927" cy="148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ts val="1800"/>
              </a:spcBef>
              <a:buClr>
                <a:schemeClr val="tx2"/>
              </a:buClr>
              <a:buSzPct val="90000"/>
              <a:buFont typeface="Wingdings" charset="2"/>
              <a:buChar char="§"/>
              <a:defRPr sz="2000">
                <a:solidFill>
                  <a:srgbClr val="595959"/>
                </a:solidFill>
                <a:latin typeface="Arial" charset="0"/>
                <a:ea typeface="ＭＳ Ｐゴシック" charset="-128"/>
              </a:defRPr>
            </a:lvl1pPr>
            <a:lvl2pPr marL="37931725" indent="-37474525" eaLnBrk="0" hangingPunct="0">
              <a:lnSpc>
                <a:spcPct val="95000"/>
              </a:lnSpc>
              <a:spcBef>
                <a:spcPts val="500"/>
              </a:spcBef>
              <a:buClr>
                <a:schemeClr val="tx2"/>
              </a:buClr>
              <a:buSzPct val="90000"/>
              <a:buFont typeface="Arial" charset="0"/>
              <a:buChar char="•"/>
              <a:defRPr>
                <a:solidFill>
                  <a:srgbClr val="595959"/>
                </a:solidFill>
                <a:latin typeface="Arial" charset="0"/>
                <a:ea typeface="ＭＳ Ｐゴシック" charset="-128"/>
              </a:defRPr>
            </a:lvl2pPr>
            <a:lvl3pPr marL="776288" indent="-182563" eaLnBrk="0" hangingPunct="0">
              <a:lnSpc>
                <a:spcPct val="95000"/>
              </a:lnSpc>
              <a:spcBef>
                <a:spcPts val="500"/>
              </a:spcBef>
              <a:buClr>
                <a:schemeClr val="tx2"/>
              </a:buClr>
              <a:buSzPct val="90000"/>
              <a:buFont typeface="Arial" charset="0"/>
              <a:buChar char="•"/>
              <a:defRPr sz="1600">
                <a:solidFill>
                  <a:srgbClr val="595959"/>
                </a:solidFill>
                <a:latin typeface="Arial" charset="0"/>
                <a:ea typeface="ＭＳ Ｐゴシック" charset="-128"/>
              </a:defRPr>
            </a:lvl3pPr>
            <a:lvl4pPr marL="958850" indent="-182563" eaLnBrk="0" hangingPunct="0">
              <a:lnSpc>
                <a:spcPct val="95000"/>
              </a:lnSpc>
              <a:spcBef>
                <a:spcPts val="500"/>
              </a:spcBef>
              <a:buClr>
                <a:schemeClr val="tx2"/>
              </a:buClr>
              <a:buSzPct val="90000"/>
              <a:buFont typeface="Arial" charset="0"/>
              <a:buChar char="•"/>
              <a:defRPr sz="1400">
                <a:solidFill>
                  <a:srgbClr val="595959"/>
                </a:solidFill>
                <a:latin typeface="Arial" charset="0"/>
                <a:ea typeface="ＭＳ Ｐゴシック" charset="-128"/>
              </a:defRPr>
            </a:lvl4pPr>
            <a:lvl5pPr marL="1096963" indent="-136525" eaLnBrk="0" hangingPunct="0">
              <a:lnSpc>
                <a:spcPct val="95000"/>
              </a:lnSpc>
              <a:spcBef>
                <a:spcPts val="500"/>
              </a:spcBef>
              <a:buClr>
                <a:schemeClr val="tx2"/>
              </a:buClr>
              <a:buSzPct val="90000"/>
              <a:buFont typeface="Arial" charset="0"/>
              <a:buChar char="•"/>
              <a:defRPr sz="1400">
                <a:solidFill>
                  <a:srgbClr val="595959"/>
                </a:solidFill>
                <a:latin typeface="Arial" charset="0"/>
                <a:ea typeface="ＭＳ Ｐゴシック" charset="-128"/>
              </a:defRPr>
            </a:lvl5pPr>
            <a:lvl6pPr marL="1554163" indent="-136525" eaLnBrk="0" fontAlgn="base" hangingPunct="0">
              <a:lnSpc>
                <a:spcPct val="95000"/>
              </a:lnSpc>
              <a:spcBef>
                <a:spcPts val="500"/>
              </a:spcBef>
              <a:spcAft>
                <a:spcPct val="0"/>
              </a:spcAft>
              <a:buClr>
                <a:schemeClr val="tx2"/>
              </a:buClr>
              <a:buSzPct val="90000"/>
              <a:buFont typeface="Arial" charset="0"/>
              <a:buChar char="•"/>
              <a:defRPr sz="1400">
                <a:solidFill>
                  <a:srgbClr val="595959"/>
                </a:solidFill>
                <a:latin typeface="Arial" charset="0"/>
                <a:ea typeface="ＭＳ Ｐゴシック" charset="-128"/>
              </a:defRPr>
            </a:lvl6pPr>
            <a:lvl7pPr marL="2011363" indent="-136525" eaLnBrk="0" fontAlgn="base" hangingPunct="0">
              <a:lnSpc>
                <a:spcPct val="95000"/>
              </a:lnSpc>
              <a:spcBef>
                <a:spcPts val="500"/>
              </a:spcBef>
              <a:spcAft>
                <a:spcPct val="0"/>
              </a:spcAft>
              <a:buClr>
                <a:schemeClr val="tx2"/>
              </a:buClr>
              <a:buSzPct val="90000"/>
              <a:buFont typeface="Arial" charset="0"/>
              <a:buChar char="•"/>
              <a:defRPr sz="1400">
                <a:solidFill>
                  <a:srgbClr val="595959"/>
                </a:solidFill>
                <a:latin typeface="Arial" charset="0"/>
                <a:ea typeface="ＭＳ Ｐゴシック" charset="-128"/>
              </a:defRPr>
            </a:lvl7pPr>
            <a:lvl8pPr marL="2468563" indent="-136525" eaLnBrk="0" fontAlgn="base" hangingPunct="0">
              <a:lnSpc>
                <a:spcPct val="95000"/>
              </a:lnSpc>
              <a:spcBef>
                <a:spcPts val="500"/>
              </a:spcBef>
              <a:spcAft>
                <a:spcPct val="0"/>
              </a:spcAft>
              <a:buClr>
                <a:schemeClr val="tx2"/>
              </a:buClr>
              <a:buSzPct val="90000"/>
              <a:buFont typeface="Arial" charset="0"/>
              <a:buChar char="•"/>
              <a:defRPr sz="1400">
                <a:solidFill>
                  <a:srgbClr val="595959"/>
                </a:solidFill>
                <a:latin typeface="Arial" charset="0"/>
                <a:ea typeface="ＭＳ Ｐゴシック" charset="-128"/>
              </a:defRPr>
            </a:lvl8pPr>
            <a:lvl9pPr marL="2925763" indent="-136525" eaLnBrk="0" fontAlgn="base" hangingPunct="0">
              <a:lnSpc>
                <a:spcPct val="95000"/>
              </a:lnSpc>
              <a:spcBef>
                <a:spcPts val="500"/>
              </a:spcBef>
              <a:spcAft>
                <a:spcPct val="0"/>
              </a:spcAft>
              <a:buClr>
                <a:schemeClr val="tx2"/>
              </a:buClr>
              <a:buSzPct val="90000"/>
              <a:buFont typeface="Arial" charset="0"/>
              <a:buChar char="•"/>
              <a:defRPr sz="1400">
                <a:solidFill>
                  <a:srgbClr val="595959"/>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4398"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7" name="Slide Number Placeholder 4"/>
          <p:cNvSpPr txBox="1">
            <a:spLocks/>
          </p:cNvSpPr>
          <p:nvPr/>
        </p:nvSpPr>
        <p:spPr bwMode="auto">
          <a:xfrm>
            <a:off x="11814374" y="6484934"/>
            <a:ext cx="352241" cy="36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lnSpc>
                <a:spcPct val="95000"/>
              </a:lnSpc>
              <a:spcBef>
                <a:spcPts val="1800"/>
              </a:spcBef>
              <a:buClr>
                <a:schemeClr val="tx2"/>
              </a:buClr>
              <a:buSzPct val="90000"/>
              <a:buFont typeface="Wingdings" charset="2"/>
              <a:buChar char="§"/>
              <a:defRPr sz="2000">
                <a:solidFill>
                  <a:srgbClr val="595959"/>
                </a:solidFill>
                <a:latin typeface="Arial" charset="0"/>
                <a:ea typeface="ＭＳ Ｐゴシック" charset="-128"/>
              </a:defRPr>
            </a:lvl1pPr>
            <a:lvl2pPr marL="37931725" indent="-37474525" defTabSz="457200" eaLnBrk="0" hangingPunct="0">
              <a:lnSpc>
                <a:spcPct val="95000"/>
              </a:lnSpc>
              <a:spcBef>
                <a:spcPts val="500"/>
              </a:spcBef>
              <a:buClr>
                <a:schemeClr val="tx2"/>
              </a:buClr>
              <a:buSzPct val="90000"/>
              <a:buFont typeface="Arial" charset="0"/>
              <a:buChar char="•"/>
              <a:defRPr>
                <a:solidFill>
                  <a:srgbClr val="595959"/>
                </a:solidFill>
                <a:latin typeface="Arial" charset="0"/>
                <a:ea typeface="ＭＳ Ｐゴシック" charset="-128"/>
              </a:defRPr>
            </a:lvl2pPr>
            <a:lvl3pPr marL="776288" indent="-182563" defTabSz="457200" eaLnBrk="0" hangingPunct="0">
              <a:lnSpc>
                <a:spcPct val="95000"/>
              </a:lnSpc>
              <a:spcBef>
                <a:spcPts val="500"/>
              </a:spcBef>
              <a:buClr>
                <a:schemeClr val="tx2"/>
              </a:buClr>
              <a:buSzPct val="90000"/>
              <a:buFont typeface="Arial" charset="0"/>
              <a:buChar char="•"/>
              <a:defRPr sz="1600">
                <a:solidFill>
                  <a:srgbClr val="595959"/>
                </a:solidFill>
                <a:latin typeface="Arial" charset="0"/>
                <a:ea typeface="ＭＳ Ｐゴシック" charset="-128"/>
              </a:defRPr>
            </a:lvl3pPr>
            <a:lvl4pPr marL="958850" indent="-182563" defTabSz="457200" eaLnBrk="0" hangingPunct="0">
              <a:lnSpc>
                <a:spcPct val="95000"/>
              </a:lnSpc>
              <a:spcBef>
                <a:spcPts val="500"/>
              </a:spcBef>
              <a:buClr>
                <a:schemeClr val="tx2"/>
              </a:buClr>
              <a:buSzPct val="90000"/>
              <a:buFont typeface="Arial" charset="0"/>
              <a:buChar char="•"/>
              <a:defRPr sz="1400">
                <a:solidFill>
                  <a:srgbClr val="595959"/>
                </a:solidFill>
                <a:latin typeface="Arial" charset="0"/>
                <a:ea typeface="ＭＳ Ｐゴシック" charset="-128"/>
              </a:defRPr>
            </a:lvl4pPr>
            <a:lvl5pPr marL="1096963" indent="-136525" defTabSz="457200" eaLnBrk="0" hangingPunct="0">
              <a:lnSpc>
                <a:spcPct val="95000"/>
              </a:lnSpc>
              <a:spcBef>
                <a:spcPts val="500"/>
              </a:spcBef>
              <a:buClr>
                <a:schemeClr val="tx2"/>
              </a:buClr>
              <a:buSzPct val="90000"/>
              <a:buFont typeface="Arial" charset="0"/>
              <a:buChar char="•"/>
              <a:defRPr sz="1400">
                <a:solidFill>
                  <a:srgbClr val="595959"/>
                </a:solidFill>
                <a:latin typeface="Arial" charset="0"/>
                <a:ea typeface="ＭＳ Ｐゴシック" charset="-128"/>
              </a:defRPr>
            </a:lvl5pPr>
            <a:lvl6pPr marL="1554163" indent="-136525" defTabSz="457200" eaLnBrk="0" fontAlgn="base" hangingPunct="0">
              <a:lnSpc>
                <a:spcPct val="95000"/>
              </a:lnSpc>
              <a:spcBef>
                <a:spcPts val="500"/>
              </a:spcBef>
              <a:spcAft>
                <a:spcPct val="0"/>
              </a:spcAft>
              <a:buClr>
                <a:schemeClr val="tx2"/>
              </a:buClr>
              <a:buSzPct val="90000"/>
              <a:buFont typeface="Arial" charset="0"/>
              <a:buChar char="•"/>
              <a:defRPr sz="1400">
                <a:solidFill>
                  <a:srgbClr val="595959"/>
                </a:solidFill>
                <a:latin typeface="Arial" charset="0"/>
                <a:ea typeface="ＭＳ Ｐゴシック" charset="-128"/>
              </a:defRPr>
            </a:lvl6pPr>
            <a:lvl7pPr marL="2011363" indent="-136525" defTabSz="457200" eaLnBrk="0" fontAlgn="base" hangingPunct="0">
              <a:lnSpc>
                <a:spcPct val="95000"/>
              </a:lnSpc>
              <a:spcBef>
                <a:spcPts val="500"/>
              </a:spcBef>
              <a:spcAft>
                <a:spcPct val="0"/>
              </a:spcAft>
              <a:buClr>
                <a:schemeClr val="tx2"/>
              </a:buClr>
              <a:buSzPct val="90000"/>
              <a:buFont typeface="Arial" charset="0"/>
              <a:buChar char="•"/>
              <a:defRPr sz="1400">
                <a:solidFill>
                  <a:srgbClr val="595959"/>
                </a:solidFill>
                <a:latin typeface="Arial" charset="0"/>
                <a:ea typeface="ＭＳ Ｐゴシック" charset="-128"/>
              </a:defRPr>
            </a:lvl7pPr>
            <a:lvl8pPr marL="2468563" indent="-136525" defTabSz="457200" eaLnBrk="0" fontAlgn="base" hangingPunct="0">
              <a:lnSpc>
                <a:spcPct val="95000"/>
              </a:lnSpc>
              <a:spcBef>
                <a:spcPts val="500"/>
              </a:spcBef>
              <a:spcAft>
                <a:spcPct val="0"/>
              </a:spcAft>
              <a:buClr>
                <a:schemeClr val="tx2"/>
              </a:buClr>
              <a:buSzPct val="90000"/>
              <a:buFont typeface="Arial" charset="0"/>
              <a:buChar char="•"/>
              <a:defRPr sz="1400">
                <a:solidFill>
                  <a:srgbClr val="595959"/>
                </a:solidFill>
                <a:latin typeface="Arial" charset="0"/>
                <a:ea typeface="ＭＳ Ｐゴシック" charset="-128"/>
              </a:defRPr>
            </a:lvl8pPr>
            <a:lvl9pPr marL="2925763" indent="-136525" defTabSz="457200" eaLnBrk="0" fontAlgn="base" hangingPunct="0">
              <a:lnSpc>
                <a:spcPct val="95000"/>
              </a:lnSpc>
              <a:spcBef>
                <a:spcPts val="500"/>
              </a:spcBef>
              <a:spcAft>
                <a:spcPct val="0"/>
              </a:spcAft>
              <a:buClr>
                <a:schemeClr val="tx2"/>
              </a:buClr>
              <a:buSzPct val="90000"/>
              <a:buFont typeface="Arial" charset="0"/>
              <a:buChar char="•"/>
              <a:defRPr sz="1400">
                <a:solidFill>
                  <a:srgbClr val="595959"/>
                </a:solidFill>
                <a:latin typeface="Arial" charset="0"/>
                <a:ea typeface="ＭＳ Ｐゴシック"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fld id="{C7324A4B-E93D-5247-97F5-0C05F191EE40}" type="slidenum">
              <a:rPr kumimoji="0" lang="en-US" altLang="en-US" sz="800" b="0" i="0" u="none" strike="noStrike" kern="1200" cap="none" spc="0" normalizeH="0" baseline="0" noProof="0">
                <a:ln>
                  <a:noFill/>
                </a:ln>
                <a:solidFill>
                  <a:srgbClr val="BFBFBF"/>
                </a:solidFill>
                <a:effectLst/>
                <a:uLnTx/>
                <a:uFillTx/>
                <a:latin typeface="Arial" charset="0"/>
                <a:ea typeface="ＭＳ Ｐゴシック" charset="-128"/>
                <a:cs typeface="+mn-cs"/>
                <a:sym typeface="Arial" charset="0"/>
              </a:rPr>
              <a:pPr marL="0" marR="0" lvl="0" indent="0" algn="ctr" defTabSz="457200" rtl="0" eaLnBrk="1" fontAlgn="auto" latinLnBrk="0" hangingPunct="1">
                <a:lnSpc>
                  <a:spcPct val="100000"/>
                </a:lnSpc>
                <a:spcBef>
                  <a:spcPct val="0"/>
                </a:spcBef>
                <a:spcAft>
                  <a:spcPts val="0"/>
                </a:spcAft>
                <a:buClrTx/>
                <a:buSzTx/>
                <a:buFontTx/>
                <a:buNone/>
                <a:tabLst/>
                <a:defRPr/>
              </a:pPr>
              <a:t>2</a:t>
            </a:fld>
            <a:endParaRPr kumimoji="0" lang="en-US" altLang="en-US" sz="800" b="0" i="0" u="none" strike="noStrike" kern="1200" cap="none" spc="0" normalizeH="0" baseline="0" noProof="0">
              <a:ln>
                <a:noFill/>
              </a:ln>
              <a:solidFill>
                <a:srgbClr val="BFBFBF"/>
              </a:solidFill>
              <a:effectLst/>
              <a:uLnTx/>
              <a:uFillTx/>
              <a:latin typeface="Arial" charset="0"/>
              <a:ea typeface="ＭＳ Ｐゴシック" charset="-128"/>
              <a:cs typeface="+mn-cs"/>
              <a:sym typeface="Arial" charset="0"/>
            </a:endParaRPr>
          </a:p>
        </p:txBody>
      </p:sp>
      <p:sp>
        <p:nvSpPr>
          <p:cNvPr id="18" name="Rectangle 17">
            <a:extLst>
              <a:ext uri="{FF2B5EF4-FFF2-40B4-BE49-F238E27FC236}">
                <a16:creationId xmlns:a16="http://schemas.microsoft.com/office/drawing/2014/main" xmlns="" id="{97FCA387-77F1-47AC-85EE-D65E25E7C8F8}"/>
              </a:ext>
            </a:extLst>
          </p:cNvPr>
          <p:cNvSpPr/>
          <p:nvPr/>
        </p:nvSpPr>
        <p:spPr>
          <a:xfrm rot="10800000">
            <a:off x="638" y="1635651"/>
            <a:ext cx="12200883" cy="4749434"/>
          </a:xfrm>
          <a:prstGeom prst="rect">
            <a:avLst/>
          </a:prstGeom>
          <a:solidFill>
            <a:srgbClr val="00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AutoShape 4">
            <a:extLst>
              <a:ext uri="{FF2B5EF4-FFF2-40B4-BE49-F238E27FC236}">
                <a16:creationId xmlns:a16="http://schemas.microsoft.com/office/drawing/2014/main" xmlns="" id="{941616A7-DF3C-4E5E-AFE3-77BE4E404B8A}"/>
              </a:ext>
            </a:extLst>
          </p:cNvPr>
          <p:cNvSpPr>
            <a:spLocks noChangeAspect="1" noChangeArrowheads="1"/>
          </p:cNvSpPr>
          <p:nvPr/>
        </p:nvSpPr>
        <p:spPr bwMode="auto">
          <a:xfrm rot="10800000">
            <a:off x="7359750" y="-14084"/>
            <a:ext cx="4825904" cy="2760814"/>
          </a:xfrm>
          <a:prstGeom prst="rtTriangle">
            <a:avLst/>
          </a:prstGeom>
          <a:gradFill flip="none" rotWithShape="1">
            <a:gsLst>
              <a:gs pos="70000">
                <a:schemeClr val="bg1"/>
              </a:gs>
              <a:gs pos="0">
                <a:srgbClr val="000000">
                  <a:alpha val="27000"/>
                </a:srgbClr>
              </a:gs>
            </a:gsLst>
            <a:lin ang="0" scaled="1"/>
            <a:tileRect/>
          </a:gradFill>
          <a:ln>
            <a:noFill/>
          </a:ln>
          <a:effectLst/>
        </p:spPr>
        <p:txBody>
          <a:bodyPr vert="horz" wrap="square" lIns="36536" tIns="36536" rIns="36536" bIns="36536" numCol="1" anchor="t" anchorCtr="0" compatLnSpc="1">
            <a:prstTxWarp prst="textNoShape">
              <a:avLst/>
            </a:prstTxWarp>
          </a:bodyPr>
          <a:lstStyle/>
          <a:p>
            <a:pPr marL="0" marR="0" lvl="0" indent="0" algn="l" defTabSz="913578"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srgbClr val="000000"/>
              </a:solidFill>
              <a:effectLst/>
              <a:uLnTx/>
              <a:uFillTx/>
              <a:latin typeface="Arial"/>
              <a:ea typeface="+mn-ea"/>
              <a:cs typeface="+mn-cs"/>
            </a:endParaRPr>
          </a:p>
        </p:txBody>
      </p:sp>
      <p:sp>
        <p:nvSpPr>
          <p:cNvPr id="21" name="AutoShape 4">
            <a:extLst>
              <a:ext uri="{FF2B5EF4-FFF2-40B4-BE49-F238E27FC236}">
                <a16:creationId xmlns:a16="http://schemas.microsoft.com/office/drawing/2014/main" xmlns="" id="{AAAFA79D-0CD4-4ED4-841D-71409F0CB991}"/>
              </a:ext>
            </a:extLst>
          </p:cNvPr>
          <p:cNvSpPr>
            <a:spLocks noChangeAspect="1" noChangeArrowheads="1"/>
          </p:cNvSpPr>
          <p:nvPr/>
        </p:nvSpPr>
        <p:spPr bwMode="auto">
          <a:xfrm rot="10800000" flipH="1">
            <a:off x="2819" y="-9760"/>
            <a:ext cx="2355780" cy="1369996"/>
          </a:xfrm>
          <a:prstGeom prst="rtTriangle">
            <a:avLst/>
          </a:prstGeom>
          <a:gradFill>
            <a:gsLst>
              <a:gs pos="0">
                <a:srgbClr val="00FFFF"/>
              </a:gs>
              <a:gs pos="50000">
                <a:srgbClr val="00C9FF"/>
              </a:gs>
              <a:gs pos="98246">
                <a:srgbClr val="0099FF"/>
              </a:gs>
              <a:gs pos="0">
                <a:srgbClr val="00FFFF"/>
              </a:gs>
            </a:gsLst>
            <a:lin ang="0" scaled="1"/>
          </a:gradFill>
          <a:ln>
            <a:noFill/>
          </a:ln>
          <a:effectLst/>
        </p:spPr>
        <p:txBody>
          <a:bodyPr vert="horz" wrap="square" lIns="36536" tIns="36536" rIns="36536" bIns="36536" numCol="1" anchor="t" anchorCtr="0" compatLnSpc="1">
            <a:prstTxWarp prst="textNoShape">
              <a:avLst/>
            </a:prstTxWarp>
          </a:bodyPr>
          <a:lstStyle/>
          <a:p>
            <a:pPr marL="0" marR="0" lvl="0" indent="0" algn="l" defTabSz="913578"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srgbClr val="000000"/>
              </a:solidFill>
              <a:effectLst/>
              <a:uLnTx/>
              <a:uFillTx/>
              <a:latin typeface="Arial"/>
              <a:ea typeface="+mn-ea"/>
              <a:cs typeface="+mn-cs"/>
            </a:endParaRPr>
          </a:p>
        </p:txBody>
      </p:sp>
      <p:sp>
        <p:nvSpPr>
          <p:cNvPr id="22" name="AutoShape 4">
            <a:extLst>
              <a:ext uri="{FF2B5EF4-FFF2-40B4-BE49-F238E27FC236}">
                <a16:creationId xmlns:a16="http://schemas.microsoft.com/office/drawing/2014/main" xmlns="" id="{941616A7-DF3C-4E5E-AFE3-77BE4E404B8A}"/>
              </a:ext>
            </a:extLst>
          </p:cNvPr>
          <p:cNvSpPr>
            <a:spLocks noChangeAspect="1" noChangeArrowheads="1"/>
          </p:cNvSpPr>
          <p:nvPr/>
        </p:nvSpPr>
        <p:spPr bwMode="auto">
          <a:xfrm rot="10800000">
            <a:off x="8143341" y="-9761"/>
            <a:ext cx="4055397" cy="2329298"/>
          </a:xfrm>
          <a:prstGeom prst="rtTriangle">
            <a:avLst/>
          </a:prstGeom>
          <a:gradFill flip="none" rotWithShape="1">
            <a:gsLst>
              <a:gs pos="70000">
                <a:schemeClr val="bg1"/>
              </a:gs>
              <a:gs pos="0">
                <a:srgbClr val="000000">
                  <a:alpha val="27000"/>
                </a:srgbClr>
              </a:gs>
            </a:gsLst>
            <a:lin ang="0" scaled="1"/>
            <a:tileRect/>
          </a:gradFill>
          <a:ln>
            <a:noFill/>
          </a:ln>
          <a:effectLst/>
        </p:spPr>
        <p:txBody>
          <a:bodyPr vert="horz" wrap="square" lIns="36536" tIns="36536" rIns="36536" bIns="36536" numCol="1" anchor="t" anchorCtr="0" compatLnSpc="1">
            <a:prstTxWarp prst="textNoShape">
              <a:avLst/>
            </a:prstTxWarp>
          </a:bodyPr>
          <a:lstStyle/>
          <a:p>
            <a:pPr marL="0" marR="0" lvl="0" indent="0" algn="l" defTabSz="913578"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srgbClr val="000000"/>
              </a:solidFill>
              <a:effectLst/>
              <a:uLnTx/>
              <a:uFillTx/>
              <a:latin typeface="Arial"/>
              <a:ea typeface="+mn-ea"/>
              <a:cs typeface="+mn-cs"/>
            </a:endParaRPr>
          </a:p>
        </p:txBody>
      </p:sp>
      <p:sp>
        <p:nvSpPr>
          <p:cNvPr id="24" name="AutoShape 4">
            <a:extLst>
              <a:ext uri="{FF2B5EF4-FFF2-40B4-BE49-F238E27FC236}">
                <a16:creationId xmlns:a16="http://schemas.microsoft.com/office/drawing/2014/main" xmlns="" id="{941616A7-DF3C-4E5E-AFE3-77BE4E404B8A}"/>
              </a:ext>
            </a:extLst>
          </p:cNvPr>
          <p:cNvSpPr>
            <a:spLocks noChangeAspect="1" noChangeArrowheads="1"/>
          </p:cNvSpPr>
          <p:nvPr/>
        </p:nvSpPr>
        <p:spPr bwMode="auto">
          <a:xfrm>
            <a:off x="4258" y="3746394"/>
            <a:ext cx="5414319" cy="3109823"/>
          </a:xfrm>
          <a:prstGeom prst="rtTriangle">
            <a:avLst/>
          </a:prstGeom>
          <a:gradFill flip="none" rotWithShape="1">
            <a:gsLst>
              <a:gs pos="100000">
                <a:schemeClr val="bg1">
                  <a:alpha val="54000"/>
                </a:schemeClr>
              </a:gs>
              <a:gs pos="0">
                <a:srgbClr val="000000">
                  <a:alpha val="27000"/>
                </a:srgbClr>
              </a:gs>
            </a:gsLst>
            <a:lin ang="0" scaled="1"/>
            <a:tileRect/>
          </a:gradFill>
          <a:ln>
            <a:noFill/>
          </a:ln>
          <a:effectLst/>
        </p:spPr>
        <p:txBody>
          <a:bodyPr vert="horz" wrap="square" lIns="36536" tIns="36536" rIns="36536" bIns="36536" numCol="1" anchor="t" anchorCtr="0" compatLnSpc="1">
            <a:prstTxWarp prst="textNoShape">
              <a:avLst/>
            </a:prstTxWarp>
          </a:bodyPr>
          <a:lstStyle/>
          <a:p>
            <a:pPr marL="0" marR="0" lvl="0" indent="0" algn="l" defTabSz="913578"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dirty="0">
              <a:ln>
                <a:noFill/>
              </a:ln>
              <a:solidFill>
                <a:srgbClr val="000000"/>
              </a:solidFill>
              <a:effectLst/>
              <a:uLnTx/>
              <a:uFillTx/>
              <a:latin typeface="Arial"/>
              <a:ea typeface="+mn-ea"/>
              <a:cs typeface="+mn-cs"/>
            </a:endParaRPr>
          </a:p>
        </p:txBody>
      </p:sp>
      <p:sp>
        <p:nvSpPr>
          <p:cNvPr id="25" name="Title 1"/>
          <p:cNvSpPr txBox="1">
            <a:spLocks/>
          </p:cNvSpPr>
          <p:nvPr/>
        </p:nvSpPr>
        <p:spPr bwMode="auto">
          <a:xfrm>
            <a:off x="1343531" y="467294"/>
            <a:ext cx="9901164" cy="1042770"/>
          </a:xfrm>
          <a:prstGeom prst="rect">
            <a:avLst/>
          </a:prstGeom>
          <a:noFill/>
          <a:ln w="9525">
            <a:noFill/>
            <a:miter lim="800000"/>
            <a:headEnd/>
            <a:tailEnd/>
          </a:ln>
        </p:spPr>
        <p:txBody>
          <a:bodyPr anchor="ctr" anchorCtr="0"/>
          <a:lstStyle/>
          <a:p>
            <a:pPr marL="0" marR="0" lvl="0" indent="0" algn="ctr" defTabSz="456926" rtl="0" eaLnBrk="0" fontAlgn="auto" latinLnBrk="0" hangingPunct="0">
              <a:lnSpc>
                <a:spcPts val="4298"/>
              </a:lnSpc>
              <a:spcBef>
                <a:spcPts val="0"/>
              </a:spcBef>
              <a:spcAft>
                <a:spcPts val="0"/>
              </a:spcAft>
              <a:buClrTx/>
              <a:buSzTx/>
              <a:buFontTx/>
              <a:buNone/>
              <a:tabLst/>
              <a:defRPr/>
            </a:pPr>
            <a:r>
              <a:rPr kumimoji="0" lang="en-US" sz="4398" b="1" i="0" u="none" strike="noStrike" kern="1200" cap="none" spc="0" normalizeH="0" baseline="0" noProof="0" dirty="0">
                <a:ln>
                  <a:noFill/>
                </a:ln>
                <a:solidFill>
                  <a:srgbClr val="000000"/>
                </a:solidFill>
                <a:effectLst/>
                <a:uLnTx/>
                <a:uFillTx/>
                <a:latin typeface="Arial"/>
                <a:ea typeface="+mn-ea"/>
                <a:cs typeface="+mn-cs"/>
                <a:sym typeface="Arial" pitchFamily="34" charset="0"/>
              </a:rPr>
              <a:t>Zebra Healthcare Scanner Portfolio</a:t>
            </a:r>
            <a:endParaRPr kumimoji="0" lang="en-US" sz="3598" b="0" i="0" u="none" strike="noStrike" kern="1200" cap="none" spc="0" normalizeH="0" baseline="0" noProof="0" dirty="0">
              <a:ln>
                <a:noFill/>
              </a:ln>
              <a:solidFill>
                <a:srgbClr val="000000"/>
              </a:solidFill>
              <a:effectLst/>
              <a:uLnTx/>
              <a:uFillTx/>
              <a:latin typeface="Arial"/>
              <a:ea typeface="+mn-ea"/>
              <a:cs typeface="+mn-cs"/>
              <a:sym typeface="Arial" pitchFamily="34" charset="0"/>
            </a:endParaRPr>
          </a:p>
        </p:txBody>
      </p:sp>
      <p:sp>
        <p:nvSpPr>
          <p:cNvPr id="29" name="Content Placeholder 2"/>
          <p:cNvSpPr txBox="1">
            <a:spLocks/>
          </p:cNvSpPr>
          <p:nvPr/>
        </p:nvSpPr>
        <p:spPr bwMode="auto">
          <a:xfrm>
            <a:off x="1279816" y="1655274"/>
            <a:ext cx="2373714" cy="459775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784" tIns="182784" rIns="182784" anchor="t"/>
          <a:lstStyle>
            <a:lvl1pPr eaLnBrk="0" hangingPunct="0">
              <a:defRPr sz="2400">
                <a:solidFill>
                  <a:schemeClr val="tx1"/>
                </a:solidFill>
                <a:latin typeface="Arial" charset="0"/>
                <a:ea typeface="MS PGothic" charset="-128"/>
                <a:cs typeface="MS PGothic" charset="-128"/>
                <a:sym typeface="Arial" charset="0"/>
              </a:defRPr>
            </a:lvl1pPr>
            <a:lvl2pPr marL="37931725" indent="-37474525" eaLnBrk="0" hangingPunct="0">
              <a:defRPr sz="2400">
                <a:solidFill>
                  <a:schemeClr val="tx1"/>
                </a:solidFill>
                <a:latin typeface="Arial" charset="0"/>
                <a:ea typeface="MS PGothic" charset="-128"/>
                <a:cs typeface="MS PGothic" charset="-128"/>
                <a:sym typeface="Arial" charset="0"/>
              </a:defRPr>
            </a:lvl2pPr>
            <a:lvl3pPr eaLnBrk="0" hangingPunct="0">
              <a:defRPr sz="2400">
                <a:solidFill>
                  <a:schemeClr val="tx1"/>
                </a:solidFill>
                <a:latin typeface="Arial" charset="0"/>
                <a:ea typeface="MS PGothic" charset="-128"/>
                <a:cs typeface="MS PGothic" charset="-128"/>
                <a:sym typeface="Arial" charset="0"/>
              </a:defRPr>
            </a:lvl3pPr>
            <a:lvl4pPr eaLnBrk="0" hangingPunct="0">
              <a:defRPr sz="2400">
                <a:solidFill>
                  <a:schemeClr val="tx1"/>
                </a:solidFill>
                <a:latin typeface="Arial" charset="0"/>
                <a:ea typeface="MS PGothic" charset="-128"/>
                <a:cs typeface="MS PGothic" charset="-128"/>
                <a:sym typeface="Arial" charset="0"/>
              </a:defRPr>
            </a:lvl4pPr>
            <a:lvl5pPr eaLnBrk="0" hangingPunct="0">
              <a:defRPr sz="2400">
                <a:solidFill>
                  <a:schemeClr val="tx1"/>
                </a:solidFill>
                <a:latin typeface="Arial" charset="0"/>
                <a:ea typeface="MS PGothic" charset="-128"/>
                <a:cs typeface="MS PGothic" charset="-128"/>
                <a:sym typeface="Arial" charset="0"/>
              </a:defRPr>
            </a:lvl5pPr>
            <a:lvl6pPr marL="4572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6pPr>
            <a:lvl7pPr marL="9144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7pPr>
            <a:lvl8pPr marL="13716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8pPr>
            <a:lvl9pPr marL="18288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9pPr>
          </a:lstStyle>
          <a:p>
            <a:pPr marL="228462" marR="0" lvl="0" indent="0" algn="l" defTabSz="914400" rtl="0" eaLnBrk="1" fontAlgn="auto" latinLnBrk="0" hangingPunct="1">
              <a:lnSpc>
                <a:spcPts val="2498"/>
              </a:lnSpc>
              <a:spcBef>
                <a:spcPct val="20000"/>
              </a:spcBef>
              <a:spcAft>
                <a:spcPts val="2398"/>
              </a:spcAft>
              <a:buClrTx/>
              <a:buSzTx/>
              <a:buFontTx/>
              <a:buNone/>
              <a:tabLst/>
              <a:defRPr/>
            </a:pPr>
            <a:endParaRPr kumimoji="0" lang="en-US" altLang="en-US" sz="1798" b="1" i="0" u="none" strike="noStrike" kern="1200" cap="none" spc="0" normalizeH="0" baseline="0" noProof="0" dirty="0">
              <a:ln>
                <a:noFill/>
              </a:ln>
              <a:solidFill>
                <a:srgbClr val="FFFFFF"/>
              </a:solidFill>
              <a:effectLst/>
              <a:uLnTx/>
              <a:uFillTx/>
              <a:latin typeface="Arial" charset="0"/>
              <a:ea typeface="Arial" charset="0"/>
              <a:cs typeface="Arial" charset="0"/>
              <a:sym typeface="Arial" charset="0"/>
            </a:endParaRPr>
          </a:p>
        </p:txBody>
      </p:sp>
      <p:sp>
        <p:nvSpPr>
          <p:cNvPr id="3" name="Content Placeholder 2"/>
          <p:cNvSpPr>
            <a:spLocks noGrp="1"/>
          </p:cNvSpPr>
          <p:nvPr>
            <p:ph idx="1"/>
          </p:nvPr>
        </p:nvSpPr>
        <p:spPr>
          <a:xfrm>
            <a:off x="1259955" y="3335169"/>
            <a:ext cx="2413435" cy="634498"/>
          </a:xfrm>
        </p:spPr>
        <p:txBody>
          <a:bodyPr vert="horz" lIns="182784" tIns="137088" rIns="182784" bIns="137088" rtlCol="0">
            <a:noAutofit/>
          </a:bodyPr>
          <a:lstStyle/>
          <a:p>
            <a:pPr marL="0" indent="0" algn="ctr">
              <a:spcAft>
                <a:spcPts val="1000"/>
              </a:spcAft>
              <a:buClr>
                <a:schemeClr val="bg1"/>
              </a:buClr>
              <a:buNone/>
            </a:pPr>
            <a:r>
              <a:rPr lang="en-US" sz="1200" b="1" dirty="0"/>
              <a:t>Corded and Cordless Convertible Companion Scanner</a:t>
            </a:r>
          </a:p>
        </p:txBody>
      </p:sp>
      <p:sp>
        <p:nvSpPr>
          <p:cNvPr id="6" name="Rectangle 5"/>
          <p:cNvSpPr/>
          <p:nvPr/>
        </p:nvSpPr>
        <p:spPr>
          <a:xfrm>
            <a:off x="1502310" y="1705589"/>
            <a:ext cx="192873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90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a:ea typeface="+mn-ea"/>
                <a:cs typeface="+mn-cs"/>
              </a:rPr>
              <a:t>CS60-HC Series</a:t>
            </a:r>
          </a:p>
        </p:txBody>
      </p:sp>
      <p:sp>
        <p:nvSpPr>
          <p:cNvPr id="33" name="Slide Number Placeholder 4">
            <a:extLst>
              <a:ext uri="{FF2B5EF4-FFF2-40B4-BE49-F238E27FC236}">
                <a16:creationId xmlns:a16="http://schemas.microsoft.com/office/drawing/2014/main" xmlns="" id="{241428CA-3B76-47EC-99A1-53DCBB07E03F}"/>
              </a:ext>
            </a:extLst>
          </p:cNvPr>
          <p:cNvSpPr txBox="1">
            <a:spLocks/>
          </p:cNvSpPr>
          <p:nvPr/>
        </p:nvSpPr>
        <p:spPr bwMode="auto">
          <a:xfrm>
            <a:off x="11810277" y="6483344"/>
            <a:ext cx="352057" cy="3647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4" tIns="45672" rIns="91344" bIns="45672" numCol="1" anchor="ctr"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1pPr>
            <a:lvl2pPr marL="37931725" indent="-37474525"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2pPr>
            <a:lvl3pPr marL="9144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3pPr>
            <a:lvl4pPr marL="13716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4pPr>
            <a:lvl5pPr marL="18288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5pPr>
            <a:lvl6pPr marL="4572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6pPr>
            <a:lvl7pPr marL="9144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7pPr>
            <a:lvl8pPr marL="13716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8pPr>
            <a:lvl9pPr marL="18288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CCAD0326-3F85-964D-A3FC-414CD2005356}" type="slidenum">
              <a:rPr kumimoji="0" lang="en-US" altLang="en-US" sz="800" b="0" i="0" u="none" strike="noStrike" kern="1200" cap="none" spc="0" normalizeH="0" baseline="0" noProof="0">
                <a:ln>
                  <a:noFill/>
                </a:ln>
                <a:solidFill>
                  <a:srgbClr val="FFFFFF"/>
                </a:solidFill>
                <a:effectLst/>
                <a:uLnTx/>
                <a:uFillTx/>
                <a:latin typeface="Arial" charset="0"/>
                <a:ea typeface="Avenir Roman" charset="0"/>
                <a:cs typeface="Avenir Roman" charset="0"/>
                <a:sym typeface="Arial" charset="0"/>
              </a:rPr>
              <a:pPr marL="0" marR="0" lvl="0" indent="0" algn="ctr" defTabSz="457200" rtl="0" eaLnBrk="1" fontAlgn="base" latinLnBrk="0" hangingPunct="1">
                <a:lnSpc>
                  <a:spcPct val="100000"/>
                </a:lnSpc>
                <a:spcBef>
                  <a:spcPct val="0"/>
                </a:spcBef>
                <a:spcAft>
                  <a:spcPct val="0"/>
                </a:spcAft>
                <a:buClrTx/>
                <a:buSzTx/>
                <a:buFontTx/>
                <a:buNone/>
                <a:tabLst/>
                <a:defRPr/>
              </a:pPr>
              <a:t>2</a:t>
            </a:fld>
            <a:endParaRPr kumimoji="0" lang="en-US" altLang="en-US" sz="800" b="0" i="0" u="none" strike="noStrike" kern="1200" cap="none" spc="0" normalizeH="0" baseline="0" noProof="0" dirty="0">
              <a:ln>
                <a:noFill/>
              </a:ln>
              <a:solidFill>
                <a:srgbClr val="FFFFFF"/>
              </a:solidFill>
              <a:effectLst/>
              <a:uLnTx/>
              <a:uFillTx/>
              <a:latin typeface="Arial" charset="0"/>
              <a:ea typeface="Avenir Roman" charset="0"/>
              <a:cs typeface="Avenir Roman" charset="0"/>
              <a:sym typeface="Arial" charset="0"/>
            </a:endParaRPr>
          </a:p>
        </p:txBody>
      </p:sp>
      <p:sp>
        <p:nvSpPr>
          <p:cNvPr id="45" name="Content Placeholder 2">
            <a:extLst>
              <a:ext uri="{FF2B5EF4-FFF2-40B4-BE49-F238E27FC236}">
                <a16:creationId xmlns:a16="http://schemas.microsoft.com/office/drawing/2014/main" xmlns="" id="{5B326661-7EDD-40D1-B39A-4EA3FEE5D5AA}"/>
              </a:ext>
            </a:extLst>
          </p:cNvPr>
          <p:cNvSpPr txBox="1">
            <a:spLocks/>
          </p:cNvSpPr>
          <p:nvPr/>
        </p:nvSpPr>
        <p:spPr>
          <a:xfrm>
            <a:off x="1251987" y="3978231"/>
            <a:ext cx="2652178" cy="2032639"/>
          </a:xfrm>
          <a:prstGeom prst="rect">
            <a:avLst/>
          </a:prstGeom>
        </p:spPr>
        <p:txBody>
          <a:bodyPr vert="horz" lIns="182784" tIns="137088" rIns="182784" bIns="137088"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1775"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All nurse carry</a:t>
            </a:r>
          </a:p>
          <a:p>
            <a:pPr marL="172934" indent="-172934">
              <a:spcBef>
                <a:spcPts val="0"/>
              </a:spcBef>
              <a:spcAft>
                <a:spcPts val="400"/>
              </a:spcAft>
              <a:buClr>
                <a:srgbClr val="FFFFFF"/>
              </a:buClr>
              <a:defRPr/>
            </a:pPr>
            <a:r>
              <a:rPr lang="en-US" sz="1200" dirty="0">
                <a:solidFill>
                  <a:srgbClr val="000000"/>
                </a:solidFill>
              </a:rPr>
              <a:t>Point-of-care: carts/</a:t>
            </a:r>
            <a:br>
              <a:rPr lang="en-US" sz="1200" dirty="0">
                <a:solidFill>
                  <a:srgbClr val="000000"/>
                </a:solidFill>
              </a:rPr>
            </a:br>
            <a:r>
              <a:rPr lang="en-US" sz="1200" dirty="0">
                <a:solidFill>
                  <a:srgbClr val="000000"/>
                </a:solidFill>
              </a:rPr>
              <a:t>in-room workstations</a:t>
            </a:r>
          </a:p>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Medication administration</a:t>
            </a:r>
          </a:p>
          <a:p>
            <a:pPr marL="172934" indent="-172934">
              <a:spcBef>
                <a:spcPts val="0"/>
              </a:spcBef>
              <a:spcAft>
                <a:spcPts val="400"/>
              </a:spcAft>
              <a:buClr>
                <a:srgbClr val="FFFFFF"/>
              </a:buClr>
              <a:defRPr/>
            </a:pPr>
            <a:r>
              <a:rPr lang="en-US" sz="1200" dirty="0">
                <a:solidFill>
                  <a:srgbClr val="000000"/>
                </a:solidFill>
              </a:rPr>
              <a:t>Pharmacy: inventory </a:t>
            </a:r>
            <a:br>
              <a:rPr lang="en-US" sz="1200" dirty="0">
                <a:solidFill>
                  <a:srgbClr val="000000"/>
                </a:solidFill>
              </a:rPr>
            </a:br>
            <a:r>
              <a:rPr lang="en-US" sz="1200" dirty="0">
                <a:solidFill>
                  <a:srgbClr val="000000"/>
                </a:solidFill>
              </a:rPr>
              <a:t>and medication tracking</a:t>
            </a:r>
          </a:p>
          <a:p>
            <a:pPr marL="172934" indent="-172934">
              <a:spcBef>
                <a:spcPts val="0"/>
              </a:spcBef>
              <a:spcAft>
                <a:spcPts val="400"/>
              </a:spcAft>
              <a:buClr>
                <a:srgbClr val="FFFFFF"/>
              </a:buClr>
              <a:defRPr/>
            </a:pPr>
            <a:r>
              <a:rPr lang="en-US" sz="1200" dirty="0">
                <a:solidFill>
                  <a:srgbClr val="000000"/>
                </a:solidFill>
              </a:rPr>
              <a:t>Lab: blood, tissue and specimen tracking</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iOS and Android mobile </a:t>
            </a:r>
            <a:br>
              <a:rPr kumimoji="0" lang="en-US" sz="1200" b="0" i="0" u="none" strike="noStrike" kern="1200" cap="none" spc="0" normalizeH="0" baseline="0" noProof="0" dirty="0">
                <a:ln>
                  <a:noFill/>
                </a:ln>
                <a:solidFill>
                  <a:srgbClr val="000000"/>
                </a:solidFill>
                <a:effectLst/>
                <a:uLnTx/>
                <a:uFillTx/>
                <a:latin typeface="Arial"/>
                <a:ea typeface="+mn-ea"/>
                <a:cs typeface="+mn-cs"/>
              </a:rPr>
            </a:br>
            <a:r>
              <a:rPr kumimoji="0" lang="en-US" sz="1200" b="0" i="0" u="none" strike="noStrike" kern="1200" cap="none" spc="0" normalizeH="0" baseline="0" noProof="0" dirty="0">
                <a:ln>
                  <a:noFill/>
                </a:ln>
                <a:solidFill>
                  <a:srgbClr val="000000"/>
                </a:solidFill>
                <a:effectLst/>
                <a:uLnTx/>
                <a:uFillTx/>
                <a:latin typeface="Arial"/>
                <a:ea typeface="+mn-ea"/>
                <a:cs typeface="+mn-cs"/>
              </a:rPr>
              <a:t>device workflows</a:t>
            </a:r>
          </a:p>
        </p:txBody>
      </p:sp>
      <p:grpSp>
        <p:nvGrpSpPr>
          <p:cNvPr id="7" name="Group 6">
            <a:extLst>
              <a:ext uri="{FF2B5EF4-FFF2-40B4-BE49-F238E27FC236}">
                <a16:creationId xmlns:a16="http://schemas.microsoft.com/office/drawing/2014/main" xmlns="" id="{F346924E-ED3E-5648-B303-3286CEFFA62B}"/>
              </a:ext>
            </a:extLst>
          </p:cNvPr>
          <p:cNvGrpSpPr/>
          <p:nvPr/>
        </p:nvGrpSpPr>
        <p:grpSpPr>
          <a:xfrm>
            <a:off x="6246819" y="1645464"/>
            <a:ext cx="2714883" cy="4607562"/>
            <a:chOff x="7126533" y="1645463"/>
            <a:chExt cx="2714883" cy="4607562"/>
          </a:xfrm>
        </p:grpSpPr>
        <p:sp>
          <p:nvSpPr>
            <p:cNvPr id="36" name="Content Placeholder 2"/>
            <p:cNvSpPr txBox="1">
              <a:spLocks/>
            </p:cNvSpPr>
            <p:nvPr/>
          </p:nvSpPr>
          <p:spPr bwMode="auto">
            <a:xfrm>
              <a:off x="7299902" y="1645463"/>
              <a:ext cx="2357703" cy="46075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784" tIns="182784" rIns="182784" anchor="t"/>
            <a:lstStyle>
              <a:lvl1pPr eaLnBrk="0" hangingPunct="0">
                <a:defRPr sz="2400">
                  <a:solidFill>
                    <a:schemeClr val="tx1"/>
                  </a:solidFill>
                  <a:latin typeface="Arial" charset="0"/>
                  <a:ea typeface="MS PGothic" charset="-128"/>
                  <a:cs typeface="MS PGothic" charset="-128"/>
                  <a:sym typeface="Arial" charset="0"/>
                </a:defRPr>
              </a:lvl1pPr>
              <a:lvl2pPr marL="37931725" indent="-37474525" eaLnBrk="0" hangingPunct="0">
                <a:defRPr sz="2400">
                  <a:solidFill>
                    <a:schemeClr val="tx1"/>
                  </a:solidFill>
                  <a:latin typeface="Arial" charset="0"/>
                  <a:ea typeface="MS PGothic" charset="-128"/>
                  <a:cs typeface="MS PGothic" charset="-128"/>
                  <a:sym typeface="Arial" charset="0"/>
                </a:defRPr>
              </a:lvl2pPr>
              <a:lvl3pPr eaLnBrk="0" hangingPunct="0">
                <a:defRPr sz="2400">
                  <a:solidFill>
                    <a:schemeClr val="tx1"/>
                  </a:solidFill>
                  <a:latin typeface="Arial" charset="0"/>
                  <a:ea typeface="MS PGothic" charset="-128"/>
                  <a:cs typeface="MS PGothic" charset="-128"/>
                  <a:sym typeface="Arial" charset="0"/>
                </a:defRPr>
              </a:lvl3pPr>
              <a:lvl4pPr eaLnBrk="0" hangingPunct="0">
                <a:defRPr sz="2400">
                  <a:solidFill>
                    <a:schemeClr val="tx1"/>
                  </a:solidFill>
                  <a:latin typeface="Arial" charset="0"/>
                  <a:ea typeface="MS PGothic" charset="-128"/>
                  <a:cs typeface="MS PGothic" charset="-128"/>
                  <a:sym typeface="Arial" charset="0"/>
                </a:defRPr>
              </a:lvl4pPr>
              <a:lvl5pPr eaLnBrk="0" hangingPunct="0">
                <a:defRPr sz="2400">
                  <a:solidFill>
                    <a:schemeClr val="tx1"/>
                  </a:solidFill>
                  <a:latin typeface="Arial" charset="0"/>
                  <a:ea typeface="MS PGothic" charset="-128"/>
                  <a:cs typeface="MS PGothic" charset="-128"/>
                  <a:sym typeface="Arial" charset="0"/>
                </a:defRPr>
              </a:lvl5pPr>
              <a:lvl6pPr marL="4572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6pPr>
              <a:lvl7pPr marL="9144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7pPr>
              <a:lvl8pPr marL="13716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8pPr>
              <a:lvl9pPr marL="18288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9pPr>
            </a:lstStyle>
            <a:p>
              <a:pPr marL="228462" marR="0" lvl="0" indent="0" algn="l" defTabSz="914400" rtl="0" eaLnBrk="1" fontAlgn="auto" latinLnBrk="0" hangingPunct="1">
                <a:lnSpc>
                  <a:spcPts val="2498"/>
                </a:lnSpc>
                <a:spcBef>
                  <a:spcPct val="20000"/>
                </a:spcBef>
                <a:spcAft>
                  <a:spcPts val="2398"/>
                </a:spcAft>
                <a:buClrTx/>
                <a:buSzTx/>
                <a:buFontTx/>
                <a:buNone/>
                <a:tabLst/>
                <a:defRPr/>
              </a:pPr>
              <a:endParaRPr kumimoji="0" lang="en-US" altLang="en-US" sz="1798" b="1" i="0" u="none" strike="noStrike" kern="1200" cap="none" spc="0" normalizeH="0" baseline="0" noProof="0" dirty="0">
                <a:ln>
                  <a:noFill/>
                </a:ln>
                <a:solidFill>
                  <a:srgbClr val="FFFFFF"/>
                </a:solidFill>
                <a:effectLst/>
                <a:uLnTx/>
                <a:uFillTx/>
                <a:latin typeface="Arial" charset="0"/>
                <a:ea typeface="Arial" charset="0"/>
                <a:cs typeface="Arial" charset="0"/>
                <a:sym typeface="Arial" charset="0"/>
              </a:endParaRPr>
            </a:p>
          </p:txBody>
        </p:sp>
        <p:sp>
          <p:nvSpPr>
            <p:cNvPr id="39" name="Rectangle 38"/>
            <p:cNvSpPr/>
            <p:nvPr/>
          </p:nvSpPr>
          <p:spPr>
            <a:xfrm>
              <a:off x="7358713" y="1705589"/>
              <a:ext cx="218521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90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a:ea typeface="+mn-ea"/>
                  <a:cs typeface="+mn-cs"/>
                </a:rPr>
                <a:t>DS8100-HC Series</a:t>
              </a:r>
            </a:p>
          </p:txBody>
        </p:sp>
        <p:sp>
          <p:nvSpPr>
            <p:cNvPr id="44" name="Content Placeholder 2"/>
            <p:cNvSpPr txBox="1">
              <a:spLocks/>
            </p:cNvSpPr>
            <p:nvPr/>
          </p:nvSpPr>
          <p:spPr>
            <a:xfrm>
              <a:off x="7288406" y="3397725"/>
              <a:ext cx="2472900" cy="761575"/>
            </a:xfrm>
            <a:prstGeom prst="rect">
              <a:avLst/>
            </a:prstGeom>
          </p:spPr>
          <p:txBody>
            <a:bodyPr vert="horz" lIns="182784" tIns="137088" rIns="182784" bIns="137088"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1775"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1000"/>
                </a:spcBef>
                <a:spcAft>
                  <a:spcPts val="1000"/>
                </a:spcAft>
                <a:buClr>
                  <a:srgbClr val="FFFFFF"/>
                </a:buClr>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Corded and Cordless Handheld Scanner</a:t>
              </a:r>
            </a:p>
          </p:txBody>
        </p:sp>
        <p:pic>
          <p:nvPicPr>
            <p:cNvPr id="34" name="Picture 33">
              <a:extLst>
                <a:ext uri="{FF2B5EF4-FFF2-40B4-BE49-F238E27FC236}">
                  <a16:creationId xmlns:a16="http://schemas.microsoft.com/office/drawing/2014/main" xmlns="" id="{A436BE1F-D155-4769-8297-36EF7BF15C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35731" y="1871300"/>
              <a:ext cx="958899" cy="1746248"/>
            </a:xfrm>
            <a:prstGeom prst="rect">
              <a:avLst/>
            </a:prstGeom>
          </p:spPr>
        </p:pic>
        <p:pic>
          <p:nvPicPr>
            <p:cNvPr id="46" name="Picture 45">
              <a:extLst>
                <a:ext uri="{FF2B5EF4-FFF2-40B4-BE49-F238E27FC236}">
                  <a16:creationId xmlns:a16="http://schemas.microsoft.com/office/drawing/2014/main" xmlns="" id="{45F31C63-A208-4A33-8797-0415406B7C2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26533" y="2292947"/>
              <a:ext cx="1946931" cy="997439"/>
            </a:xfrm>
            <a:prstGeom prst="rect">
              <a:avLst/>
            </a:prstGeom>
          </p:spPr>
        </p:pic>
        <p:pic>
          <p:nvPicPr>
            <p:cNvPr id="4" name="Picture 3">
              <a:extLst>
                <a:ext uri="{FF2B5EF4-FFF2-40B4-BE49-F238E27FC236}">
                  <a16:creationId xmlns:a16="http://schemas.microsoft.com/office/drawing/2014/main" xmlns="" id="{30BA62D3-13C7-46C0-ADB2-CF3F66A0754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278602" y="1923616"/>
              <a:ext cx="751061" cy="1541453"/>
            </a:xfrm>
            <a:prstGeom prst="rect">
              <a:avLst/>
            </a:prstGeom>
          </p:spPr>
        </p:pic>
        <p:sp>
          <p:nvSpPr>
            <p:cNvPr id="49" name="Content Placeholder 2">
              <a:extLst>
                <a:ext uri="{FF2B5EF4-FFF2-40B4-BE49-F238E27FC236}">
                  <a16:creationId xmlns:a16="http://schemas.microsoft.com/office/drawing/2014/main" xmlns="" id="{9C1FE391-4467-4A97-A4B5-F8F0882327AE}"/>
                </a:ext>
              </a:extLst>
            </p:cNvPr>
            <p:cNvSpPr txBox="1">
              <a:spLocks/>
            </p:cNvSpPr>
            <p:nvPr/>
          </p:nvSpPr>
          <p:spPr>
            <a:xfrm>
              <a:off x="7189238" y="3978231"/>
              <a:ext cx="2652178" cy="2032639"/>
            </a:xfrm>
            <a:prstGeom prst="rect">
              <a:avLst/>
            </a:prstGeom>
          </p:spPr>
          <p:txBody>
            <a:bodyPr vert="horz" lIns="182784" tIns="137088" rIns="182784" bIns="137088"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1775"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Point-of-care: carts/</a:t>
              </a:r>
              <a:br>
                <a:rPr kumimoji="0" lang="en-US" sz="1200" b="0" i="0" u="none" strike="noStrike" kern="1200" cap="none" spc="0" normalizeH="0" baseline="0" noProof="0" dirty="0">
                  <a:ln>
                    <a:noFill/>
                  </a:ln>
                  <a:solidFill>
                    <a:srgbClr val="000000"/>
                  </a:solidFill>
                  <a:effectLst/>
                  <a:uLnTx/>
                  <a:uFillTx/>
                  <a:latin typeface="Arial"/>
                  <a:ea typeface="+mn-ea"/>
                  <a:cs typeface="+mn-cs"/>
                </a:rPr>
              </a:br>
              <a:r>
                <a:rPr kumimoji="0" lang="en-US" sz="1200" b="0" i="0" u="none" strike="noStrike" kern="1200" cap="none" spc="0" normalizeH="0" baseline="0" noProof="0" dirty="0">
                  <a:ln>
                    <a:noFill/>
                  </a:ln>
                  <a:solidFill>
                    <a:srgbClr val="000000"/>
                  </a:solidFill>
                  <a:effectLst/>
                  <a:uLnTx/>
                  <a:uFillTx/>
                  <a:latin typeface="Arial"/>
                  <a:ea typeface="+mn-ea"/>
                  <a:cs typeface="+mn-cs"/>
                </a:rPr>
                <a:t>in-room workstations</a:t>
              </a:r>
            </a:p>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Medication administration</a:t>
              </a:r>
            </a:p>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Pharmacy: inventory </a:t>
              </a:r>
              <a:br>
                <a:rPr kumimoji="0" lang="en-US" sz="1200" b="0" i="0" u="none" strike="noStrike" kern="1200" cap="none" spc="0" normalizeH="0" baseline="0" noProof="0" dirty="0">
                  <a:ln>
                    <a:noFill/>
                  </a:ln>
                  <a:solidFill>
                    <a:srgbClr val="000000"/>
                  </a:solidFill>
                  <a:effectLst/>
                  <a:uLnTx/>
                  <a:uFillTx/>
                  <a:latin typeface="Arial"/>
                  <a:ea typeface="+mn-ea"/>
                  <a:cs typeface="+mn-cs"/>
                </a:rPr>
              </a:br>
              <a:r>
                <a:rPr kumimoji="0" lang="en-US" sz="1200" b="0" i="0" u="none" strike="noStrike" kern="1200" cap="none" spc="0" normalizeH="0" baseline="0" noProof="0" dirty="0">
                  <a:ln>
                    <a:noFill/>
                  </a:ln>
                  <a:solidFill>
                    <a:srgbClr val="000000"/>
                  </a:solidFill>
                  <a:effectLst/>
                  <a:uLnTx/>
                  <a:uFillTx/>
                  <a:latin typeface="Arial"/>
                  <a:ea typeface="+mn-ea"/>
                  <a:cs typeface="+mn-cs"/>
                </a:rPr>
                <a:t>and medication tracking</a:t>
              </a:r>
            </a:p>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Lab: blood, tissue and specimen tracking</a:t>
              </a:r>
            </a:p>
          </p:txBody>
        </p:sp>
      </p:grpSp>
      <p:grpSp>
        <p:nvGrpSpPr>
          <p:cNvPr id="9" name="Group 8">
            <a:extLst>
              <a:ext uri="{FF2B5EF4-FFF2-40B4-BE49-F238E27FC236}">
                <a16:creationId xmlns:a16="http://schemas.microsoft.com/office/drawing/2014/main" xmlns="" id="{C279759C-EB2A-BD43-BEC8-956145CA92DF}"/>
              </a:ext>
            </a:extLst>
          </p:cNvPr>
          <p:cNvGrpSpPr/>
          <p:nvPr/>
        </p:nvGrpSpPr>
        <p:grpSpPr>
          <a:xfrm>
            <a:off x="8732712" y="1655274"/>
            <a:ext cx="2865601" cy="4598042"/>
            <a:chOff x="9523543" y="1655274"/>
            <a:chExt cx="2865601" cy="4598042"/>
          </a:xfrm>
        </p:grpSpPr>
        <p:sp>
          <p:nvSpPr>
            <p:cNvPr id="37" name="Content Placeholder 2"/>
            <p:cNvSpPr txBox="1">
              <a:spLocks/>
            </p:cNvSpPr>
            <p:nvPr/>
          </p:nvSpPr>
          <p:spPr bwMode="auto">
            <a:xfrm>
              <a:off x="9724845" y="1655274"/>
              <a:ext cx="2424900" cy="459804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784" tIns="182784" rIns="182784" anchor="t"/>
            <a:lstStyle>
              <a:lvl1pPr eaLnBrk="0" hangingPunct="0">
                <a:defRPr sz="2400">
                  <a:solidFill>
                    <a:schemeClr val="tx1"/>
                  </a:solidFill>
                  <a:latin typeface="Arial" charset="0"/>
                  <a:ea typeface="MS PGothic" charset="-128"/>
                  <a:cs typeface="MS PGothic" charset="-128"/>
                  <a:sym typeface="Arial" charset="0"/>
                </a:defRPr>
              </a:lvl1pPr>
              <a:lvl2pPr marL="37931725" indent="-37474525" eaLnBrk="0" hangingPunct="0">
                <a:defRPr sz="2400">
                  <a:solidFill>
                    <a:schemeClr val="tx1"/>
                  </a:solidFill>
                  <a:latin typeface="Arial" charset="0"/>
                  <a:ea typeface="MS PGothic" charset="-128"/>
                  <a:cs typeface="MS PGothic" charset="-128"/>
                  <a:sym typeface="Arial" charset="0"/>
                </a:defRPr>
              </a:lvl2pPr>
              <a:lvl3pPr eaLnBrk="0" hangingPunct="0">
                <a:defRPr sz="2400">
                  <a:solidFill>
                    <a:schemeClr val="tx1"/>
                  </a:solidFill>
                  <a:latin typeface="Arial" charset="0"/>
                  <a:ea typeface="MS PGothic" charset="-128"/>
                  <a:cs typeface="MS PGothic" charset="-128"/>
                  <a:sym typeface="Arial" charset="0"/>
                </a:defRPr>
              </a:lvl3pPr>
              <a:lvl4pPr eaLnBrk="0" hangingPunct="0">
                <a:defRPr sz="2400">
                  <a:solidFill>
                    <a:schemeClr val="tx1"/>
                  </a:solidFill>
                  <a:latin typeface="Arial" charset="0"/>
                  <a:ea typeface="MS PGothic" charset="-128"/>
                  <a:cs typeface="MS PGothic" charset="-128"/>
                  <a:sym typeface="Arial" charset="0"/>
                </a:defRPr>
              </a:lvl4pPr>
              <a:lvl5pPr eaLnBrk="0" hangingPunct="0">
                <a:defRPr sz="2400">
                  <a:solidFill>
                    <a:schemeClr val="tx1"/>
                  </a:solidFill>
                  <a:latin typeface="Arial" charset="0"/>
                  <a:ea typeface="MS PGothic" charset="-128"/>
                  <a:cs typeface="MS PGothic" charset="-128"/>
                  <a:sym typeface="Arial" charset="0"/>
                </a:defRPr>
              </a:lvl5pPr>
              <a:lvl6pPr marL="4572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6pPr>
              <a:lvl7pPr marL="9144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7pPr>
              <a:lvl8pPr marL="13716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8pPr>
              <a:lvl9pPr marL="18288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9pPr>
            </a:lstStyle>
            <a:p>
              <a:pPr marL="228462" marR="0" lvl="0" indent="0" algn="l" defTabSz="914400" rtl="0" eaLnBrk="1" fontAlgn="auto" latinLnBrk="0" hangingPunct="1">
                <a:lnSpc>
                  <a:spcPts val="2498"/>
                </a:lnSpc>
                <a:spcBef>
                  <a:spcPct val="20000"/>
                </a:spcBef>
                <a:spcAft>
                  <a:spcPts val="2398"/>
                </a:spcAft>
                <a:buClrTx/>
                <a:buSzTx/>
                <a:buFontTx/>
                <a:buNone/>
                <a:tabLst/>
                <a:defRPr/>
              </a:pPr>
              <a:endParaRPr kumimoji="0" lang="en-US" altLang="en-US" sz="1798" b="1" i="0" u="none" strike="noStrike" kern="1200" cap="none" spc="0" normalizeH="0" baseline="0" noProof="0" dirty="0">
                <a:ln>
                  <a:noFill/>
                </a:ln>
                <a:solidFill>
                  <a:srgbClr val="FFFFFF"/>
                </a:solidFill>
                <a:effectLst/>
                <a:uLnTx/>
                <a:uFillTx/>
                <a:latin typeface="Arial" charset="0"/>
                <a:ea typeface="Arial" charset="0"/>
                <a:cs typeface="Arial" charset="0"/>
                <a:sym typeface="Arial" charset="0"/>
              </a:endParaRPr>
            </a:p>
          </p:txBody>
        </p:sp>
        <p:sp>
          <p:nvSpPr>
            <p:cNvPr id="40" name="Rectangle 39"/>
            <p:cNvSpPr/>
            <p:nvPr/>
          </p:nvSpPr>
          <p:spPr>
            <a:xfrm>
              <a:off x="9696109" y="1705589"/>
              <a:ext cx="241838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90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a:ea typeface="+mn-ea"/>
                  <a:cs typeface="+mn-cs"/>
                </a:rPr>
                <a:t>DS9900-HD Series </a:t>
              </a:r>
            </a:p>
          </p:txBody>
        </p:sp>
        <p:sp>
          <p:nvSpPr>
            <p:cNvPr id="47" name="Content Placeholder 2"/>
            <p:cNvSpPr txBox="1">
              <a:spLocks/>
            </p:cNvSpPr>
            <p:nvPr/>
          </p:nvSpPr>
          <p:spPr>
            <a:xfrm>
              <a:off x="9523543" y="3397724"/>
              <a:ext cx="2703597" cy="650083"/>
            </a:xfrm>
            <a:prstGeom prst="rect">
              <a:avLst/>
            </a:prstGeom>
          </p:spPr>
          <p:txBody>
            <a:bodyPr vert="horz" lIns="182784" tIns="137088" rIns="182784" bIns="137088"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1775"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1000"/>
                </a:spcBef>
                <a:spcAft>
                  <a:spcPts val="1000"/>
                </a:spcAft>
                <a:buClr>
                  <a:srgbClr val="FFFFFF"/>
                </a:buClr>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Corded Hybrid Handheld/</a:t>
              </a:r>
              <a:br>
                <a:rPr kumimoji="0" lang="en-US" sz="1200" b="1" i="0" u="none" strike="noStrike" kern="1200" cap="none" spc="0" normalizeH="0" baseline="0" noProof="0" dirty="0">
                  <a:ln>
                    <a:noFill/>
                  </a:ln>
                  <a:solidFill>
                    <a:srgbClr val="000000"/>
                  </a:solidFill>
                  <a:effectLst/>
                  <a:uLnTx/>
                  <a:uFillTx/>
                  <a:latin typeface="Arial"/>
                  <a:ea typeface="+mn-ea"/>
                  <a:cs typeface="+mn-cs"/>
                </a:rPr>
              </a:br>
              <a:r>
                <a:rPr kumimoji="0" lang="en-US" sz="1200" b="1" i="0" u="none" strike="noStrike" kern="1200" cap="none" spc="0" normalizeH="0" baseline="0" noProof="0" dirty="0">
                  <a:ln>
                    <a:noFill/>
                  </a:ln>
                  <a:solidFill>
                    <a:srgbClr val="000000"/>
                  </a:solidFill>
                  <a:effectLst/>
                  <a:uLnTx/>
                  <a:uFillTx/>
                  <a:latin typeface="Arial"/>
                  <a:ea typeface="+mn-ea"/>
                  <a:cs typeface="+mn-cs"/>
                </a:rPr>
                <a:t>Hands-Free Scanner</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2" name="Picture 31">
              <a:extLst>
                <a:ext uri="{FF2B5EF4-FFF2-40B4-BE49-F238E27FC236}">
                  <a16:creationId xmlns:a16="http://schemas.microsoft.com/office/drawing/2014/main" xmlns="" id="{8B315E3A-74DE-4152-8765-D6159BA19E4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464675" y="2053412"/>
              <a:ext cx="881254" cy="1517508"/>
            </a:xfrm>
            <a:prstGeom prst="rect">
              <a:avLst/>
            </a:prstGeom>
          </p:spPr>
        </p:pic>
        <p:sp>
          <p:nvSpPr>
            <p:cNvPr id="50" name="Content Placeholder 2">
              <a:extLst>
                <a:ext uri="{FF2B5EF4-FFF2-40B4-BE49-F238E27FC236}">
                  <a16:creationId xmlns:a16="http://schemas.microsoft.com/office/drawing/2014/main" xmlns="" id="{A3A7B61D-1EF8-4AD0-87DF-8E37DF2FC062}"/>
                </a:ext>
              </a:extLst>
            </p:cNvPr>
            <p:cNvSpPr txBox="1">
              <a:spLocks/>
            </p:cNvSpPr>
            <p:nvPr/>
          </p:nvSpPr>
          <p:spPr>
            <a:xfrm>
              <a:off x="9685547" y="3978231"/>
              <a:ext cx="2703597" cy="2032639"/>
            </a:xfrm>
            <a:prstGeom prst="rect">
              <a:avLst/>
            </a:prstGeom>
          </p:spPr>
          <p:txBody>
            <a:bodyPr vert="horz" lIns="182784" tIns="137088" rIns="182784" bIns="137088"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1775"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Lab: blood, tissue and specimen tracking</a:t>
              </a:r>
            </a:p>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Lab: blood verification </a:t>
              </a:r>
              <a:br>
                <a:rPr kumimoji="0" lang="en-US" sz="1200" b="0" i="0" u="none" strike="noStrike" kern="1200" cap="none" spc="0" normalizeH="0" baseline="0" noProof="0" dirty="0">
                  <a:ln>
                    <a:noFill/>
                  </a:ln>
                  <a:solidFill>
                    <a:srgbClr val="000000"/>
                  </a:solidFill>
                  <a:effectLst/>
                  <a:uLnTx/>
                  <a:uFillTx/>
                  <a:latin typeface="Arial"/>
                  <a:ea typeface="+mn-ea"/>
                  <a:cs typeface="+mn-cs"/>
                </a:rPr>
              </a:br>
              <a:r>
                <a:rPr kumimoji="0" lang="en-US" sz="1200" b="0" i="0" u="none" strike="noStrike" kern="1200" cap="none" spc="0" normalizeH="0" baseline="0" noProof="0" dirty="0">
                  <a:ln>
                    <a:noFill/>
                  </a:ln>
                  <a:solidFill>
                    <a:srgbClr val="000000"/>
                  </a:solidFill>
                  <a:effectLst/>
                  <a:uLnTx/>
                  <a:uFillTx/>
                  <a:latin typeface="Arial"/>
                  <a:ea typeface="+mn-ea"/>
                  <a:cs typeface="+mn-cs"/>
                </a:rPr>
                <a:t>and phlebotomy</a:t>
              </a:r>
            </a:p>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Pharmacy: inventory </a:t>
              </a:r>
              <a:br>
                <a:rPr kumimoji="0" lang="en-US" sz="1200" b="0" i="0" u="none" strike="noStrike" kern="1200" cap="none" spc="0" normalizeH="0" baseline="0" noProof="0" dirty="0">
                  <a:ln>
                    <a:noFill/>
                  </a:ln>
                  <a:solidFill>
                    <a:srgbClr val="000000"/>
                  </a:solidFill>
                  <a:effectLst/>
                  <a:uLnTx/>
                  <a:uFillTx/>
                  <a:latin typeface="Arial"/>
                  <a:ea typeface="+mn-ea"/>
                  <a:cs typeface="+mn-cs"/>
                </a:rPr>
              </a:br>
              <a:r>
                <a:rPr kumimoji="0" lang="en-US" sz="1200" b="0" i="0" u="none" strike="noStrike" kern="1200" cap="none" spc="0" normalizeH="0" baseline="0" noProof="0" dirty="0">
                  <a:ln>
                    <a:noFill/>
                  </a:ln>
                  <a:solidFill>
                    <a:srgbClr val="000000"/>
                  </a:solidFill>
                  <a:effectLst/>
                  <a:uLnTx/>
                  <a:uFillTx/>
                  <a:latin typeface="Arial"/>
                  <a:ea typeface="+mn-ea"/>
                  <a:cs typeface="+mn-cs"/>
                </a:rPr>
                <a:t>and medication tracking</a:t>
              </a:r>
            </a:p>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Patient admissions</a:t>
              </a:r>
            </a:p>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lang="en-US" sz="1200" dirty="0">
                  <a:solidFill>
                    <a:srgbClr val="000000"/>
                  </a:solidFill>
                  <a:latin typeface="Arial"/>
                </a:rPr>
                <a:t>RFID model for blood tracking </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5" name="Group 4">
            <a:extLst>
              <a:ext uri="{FF2B5EF4-FFF2-40B4-BE49-F238E27FC236}">
                <a16:creationId xmlns:a16="http://schemas.microsoft.com/office/drawing/2014/main" xmlns="" id="{4845C1D0-351D-0546-A319-28ECFAE305B2}"/>
              </a:ext>
            </a:extLst>
          </p:cNvPr>
          <p:cNvGrpSpPr/>
          <p:nvPr/>
        </p:nvGrpSpPr>
        <p:grpSpPr>
          <a:xfrm>
            <a:off x="3740285" y="1647782"/>
            <a:ext cx="2652178" cy="4598043"/>
            <a:chOff x="4815587" y="1647782"/>
            <a:chExt cx="2652178" cy="4598043"/>
          </a:xfrm>
        </p:grpSpPr>
        <p:sp>
          <p:nvSpPr>
            <p:cNvPr id="35" name="Content Placeholder 2"/>
            <p:cNvSpPr txBox="1">
              <a:spLocks/>
            </p:cNvSpPr>
            <p:nvPr/>
          </p:nvSpPr>
          <p:spPr bwMode="auto">
            <a:xfrm>
              <a:off x="4935395" y="1647782"/>
              <a:ext cx="2340636" cy="459804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784" tIns="182784" rIns="182784" anchor="t"/>
            <a:lstStyle>
              <a:lvl1pPr eaLnBrk="0" hangingPunct="0">
                <a:defRPr sz="2400">
                  <a:solidFill>
                    <a:schemeClr val="tx1"/>
                  </a:solidFill>
                  <a:latin typeface="Arial" charset="0"/>
                  <a:ea typeface="MS PGothic" charset="-128"/>
                  <a:cs typeface="MS PGothic" charset="-128"/>
                  <a:sym typeface="Arial" charset="0"/>
                </a:defRPr>
              </a:lvl1pPr>
              <a:lvl2pPr marL="37931725" indent="-37474525" eaLnBrk="0" hangingPunct="0">
                <a:defRPr sz="2400">
                  <a:solidFill>
                    <a:schemeClr val="tx1"/>
                  </a:solidFill>
                  <a:latin typeface="Arial" charset="0"/>
                  <a:ea typeface="MS PGothic" charset="-128"/>
                  <a:cs typeface="MS PGothic" charset="-128"/>
                  <a:sym typeface="Arial" charset="0"/>
                </a:defRPr>
              </a:lvl2pPr>
              <a:lvl3pPr eaLnBrk="0" hangingPunct="0">
                <a:defRPr sz="2400">
                  <a:solidFill>
                    <a:schemeClr val="tx1"/>
                  </a:solidFill>
                  <a:latin typeface="Arial" charset="0"/>
                  <a:ea typeface="MS PGothic" charset="-128"/>
                  <a:cs typeface="MS PGothic" charset="-128"/>
                  <a:sym typeface="Arial" charset="0"/>
                </a:defRPr>
              </a:lvl3pPr>
              <a:lvl4pPr eaLnBrk="0" hangingPunct="0">
                <a:defRPr sz="2400">
                  <a:solidFill>
                    <a:schemeClr val="tx1"/>
                  </a:solidFill>
                  <a:latin typeface="Arial" charset="0"/>
                  <a:ea typeface="MS PGothic" charset="-128"/>
                  <a:cs typeface="MS PGothic" charset="-128"/>
                  <a:sym typeface="Arial" charset="0"/>
                </a:defRPr>
              </a:lvl4pPr>
              <a:lvl5pPr eaLnBrk="0" hangingPunct="0">
                <a:defRPr sz="2400">
                  <a:solidFill>
                    <a:schemeClr val="tx1"/>
                  </a:solidFill>
                  <a:latin typeface="Arial" charset="0"/>
                  <a:ea typeface="MS PGothic" charset="-128"/>
                  <a:cs typeface="MS PGothic" charset="-128"/>
                  <a:sym typeface="Arial" charset="0"/>
                </a:defRPr>
              </a:lvl5pPr>
              <a:lvl6pPr marL="4572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6pPr>
              <a:lvl7pPr marL="9144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7pPr>
              <a:lvl8pPr marL="13716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8pPr>
              <a:lvl9pPr marL="1828800" eaLnBrk="0" fontAlgn="base" hangingPunct="0">
                <a:spcBef>
                  <a:spcPct val="0"/>
                </a:spcBef>
                <a:spcAft>
                  <a:spcPct val="0"/>
                </a:spcAft>
                <a:defRPr sz="2400">
                  <a:solidFill>
                    <a:schemeClr val="tx1"/>
                  </a:solidFill>
                  <a:latin typeface="Arial" charset="0"/>
                  <a:ea typeface="MS PGothic" charset="-128"/>
                  <a:cs typeface="MS PGothic" charset="-128"/>
                  <a:sym typeface="Arial" charset="0"/>
                </a:defRPr>
              </a:lvl9pPr>
            </a:lstStyle>
            <a:p>
              <a:pPr marL="228462" marR="0" lvl="0" indent="0" algn="l" defTabSz="914400" rtl="0" eaLnBrk="1" fontAlgn="auto" latinLnBrk="0" hangingPunct="1">
                <a:lnSpc>
                  <a:spcPts val="2498"/>
                </a:lnSpc>
                <a:spcBef>
                  <a:spcPct val="20000"/>
                </a:spcBef>
                <a:spcAft>
                  <a:spcPts val="2398"/>
                </a:spcAft>
                <a:buClrTx/>
                <a:buSzTx/>
                <a:buFontTx/>
                <a:buNone/>
                <a:tabLst/>
                <a:defRPr/>
              </a:pPr>
              <a:endParaRPr kumimoji="0" lang="en-US" altLang="en-US" sz="1798" b="1" i="0" u="none" strike="noStrike" kern="1200" cap="none" spc="0" normalizeH="0" baseline="0" noProof="0" dirty="0">
                <a:ln>
                  <a:noFill/>
                </a:ln>
                <a:solidFill>
                  <a:srgbClr val="FFFFFF"/>
                </a:solidFill>
                <a:effectLst/>
                <a:uLnTx/>
                <a:uFillTx/>
                <a:latin typeface="Arial" charset="0"/>
                <a:ea typeface="Arial" charset="0"/>
                <a:cs typeface="Arial" charset="0"/>
                <a:sym typeface="Arial" charset="0"/>
              </a:endParaRPr>
            </a:p>
          </p:txBody>
        </p:sp>
        <p:sp>
          <p:nvSpPr>
            <p:cNvPr id="38" name="Rectangle 37"/>
            <p:cNvSpPr/>
            <p:nvPr/>
          </p:nvSpPr>
          <p:spPr>
            <a:xfrm>
              <a:off x="5012494" y="1698098"/>
              <a:ext cx="218521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90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a:ea typeface="+mn-ea"/>
                  <a:cs typeface="+mn-cs"/>
                </a:rPr>
                <a:t>DS4600-HC Series</a:t>
              </a:r>
            </a:p>
          </p:txBody>
        </p:sp>
        <p:sp>
          <p:nvSpPr>
            <p:cNvPr id="43" name="Content Placeholder 2"/>
            <p:cNvSpPr txBox="1">
              <a:spLocks/>
            </p:cNvSpPr>
            <p:nvPr/>
          </p:nvSpPr>
          <p:spPr>
            <a:xfrm>
              <a:off x="4892827" y="3390236"/>
              <a:ext cx="2424544" cy="712935"/>
            </a:xfrm>
            <a:prstGeom prst="rect">
              <a:avLst/>
            </a:prstGeom>
          </p:spPr>
          <p:txBody>
            <a:bodyPr vert="horz" lIns="182784" tIns="137088" rIns="182784" bIns="137088"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1775"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1000"/>
                </a:spcBef>
                <a:spcAft>
                  <a:spcPts val="1000"/>
                </a:spcAft>
                <a:buClr>
                  <a:srgbClr val="FFFFFF"/>
                </a:buClr>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Corded Handheld Scanner</a:t>
              </a:r>
            </a:p>
          </p:txBody>
        </p:sp>
        <p:sp>
          <p:nvSpPr>
            <p:cNvPr id="48" name="Content Placeholder 2">
              <a:extLst>
                <a:ext uri="{FF2B5EF4-FFF2-40B4-BE49-F238E27FC236}">
                  <a16:creationId xmlns:a16="http://schemas.microsoft.com/office/drawing/2014/main" xmlns="" id="{90FC8E72-02CB-4BEF-B37A-2835A87ECCEC}"/>
                </a:ext>
              </a:extLst>
            </p:cNvPr>
            <p:cNvSpPr txBox="1">
              <a:spLocks/>
            </p:cNvSpPr>
            <p:nvPr/>
          </p:nvSpPr>
          <p:spPr>
            <a:xfrm>
              <a:off x="4815587" y="3978231"/>
              <a:ext cx="2652178" cy="2032639"/>
            </a:xfrm>
            <a:prstGeom prst="rect">
              <a:avLst/>
            </a:prstGeom>
          </p:spPr>
          <p:txBody>
            <a:bodyPr vert="horz" lIns="182784" tIns="137088" rIns="182784" bIns="137088" rtlCol="0">
              <a:noAutofit/>
            </a:bodyPr>
            <a:lst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1775"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Point-of-care: carts/</a:t>
              </a:r>
              <a:br>
                <a:rPr kumimoji="0" lang="en-US" sz="1200" b="0" i="0" u="none" strike="noStrike" kern="1200" cap="none" spc="0" normalizeH="0" baseline="0" noProof="0" dirty="0">
                  <a:ln>
                    <a:noFill/>
                  </a:ln>
                  <a:solidFill>
                    <a:srgbClr val="000000"/>
                  </a:solidFill>
                  <a:effectLst/>
                  <a:uLnTx/>
                  <a:uFillTx/>
                  <a:latin typeface="Arial"/>
                  <a:ea typeface="+mn-ea"/>
                  <a:cs typeface="+mn-cs"/>
                </a:rPr>
              </a:br>
              <a:r>
                <a:rPr kumimoji="0" lang="en-US" sz="1200" b="0" i="0" u="none" strike="noStrike" kern="1200" cap="none" spc="0" normalizeH="0" baseline="0" noProof="0" dirty="0">
                  <a:ln>
                    <a:noFill/>
                  </a:ln>
                  <a:solidFill>
                    <a:srgbClr val="000000"/>
                  </a:solidFill>
                  <a:effectLst/>
                  <a:uLnTx/>
                  <a:uFillTx/>
                  <a:latin typeface="Arial"/>
                  <a:ea typeface="+mn-ea"/>
                  <a:cs typeface="+mn-cs"/>
                </a:rPr>
                <a:t>in-room workstations </a:t>
              </a:r>
            </a:p>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Medication administration</a:t>
              </a:r>
            </a:p>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Pharmacy: inventory </a:t>
              </a:r>
              <a:br>
                <a:rPr kumimoji="0" lang="en-US" sz="1200" b="0" i="0" u="none" strike="noStrike" kern="1200" cap="none" spc="0" normalizeH="0" baseline="0" noProof="0" dirty="0">
                  <a:ln>
                    <a:noFill/>
                  </a:ln>
                  <a:solidFill>
                    <a:srgbClr val="000000"/>
                  </a:solidFill>
                  <a:effectLst/>
                  <a:uLnTx/>
                  <a:uFillTx/>
                  <a:latin typeface="Arial"/>
                  <a:ea typeface="+mn-ea"/>
                  <a:cs typeface="+mn-cs"/>
                </a:rPr>
              </a:br>
              <a:r>
                <a:rPr kumimoji="0" lang="en-US" sz="1200" b="0" i="0" u="none" strike="noStrike" kern="1200" cap="none" spc="0" normalizeH="0" baseline="0" noProof="0" dirty="0">
                  <a:ln>
                    <a:noFill/>
                  </a:ln>
                  <a:solidFill>
                    <a:srgbClr val="000000"/>
                  </a:solidFill>
                  <a:effectLst/>
                  <a:uLnTx/>
                  <a:uFillTx/>
                  <a:latin typeface="Arial"/>
                  <a:ea typeface="+mn-ea"/>
                  <a:cs typeface="+mn-cs"/>
                </a:rPr>
                <a:t>and medication tracking</a:t>
              </a:r>
            </a:p>
            <a:p>
              <a:pPr marL="172934" marR="0" lvl="0" indent="-172934" algn="l" defTabSz="914126" rtl="0" eaLnBrk="1" fontAlgn="auto" latinLnBrk="0" hangingPunct="1">
                <a:lnSpc>
                  <a:spcPct val="100000"/>
                </a:lnSpc>
                <a:spcBef>
                  <a:spcPts val="0"/>
                </a:spcBef>
                <a:spcAft>
                  <a:spcPts val="400"/>
                </a:spcAft>
                <a:buClr>
                  <a:srgbClr val="FFFFF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Lab: blood, tissue and specimen tracking</a:t>
              </a:r>
            </a:p>
          </p:txBody>
        </p:sp>
        <p:pic>
          <p:nvPicPr>
            <p:cNvPr id="55" name="Picture 54" descr="A picture containing appliance, white, iron&#10;&#10;Description automatically generated">
              <a:extLst>
                <a:ext uri="{FF2B5EF4-FFF2-40B4-BE49-F238E27FC236}">
                  <a16:creationId xmlns:a16="http://schemas.microsoft.com/office/drawing/2014/main" xmlns="" id="{FA1EDCB8-92C3-4A93-9751-F41345EDFCC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75515" y="1981028"/>
              <a:ext cx="1480402" cy="1480402"/>
            </a:xfrm>
            <a:prstGeom prst="rect">
              <a:avLst/>
            </a:prstGeom>
          </p:spPr>
        </p:pic>
      </p:grpSp>
      <p:pic>
        <p:nvPicPr>
          <p:cNvPr id="11" name="Picture 10" descr="A picture containing indoor, remote, sitting, control&#10;&#10;Description automatically generated">
            <a:extLst>
              <a:ext uri="{FF2B5EF4-FFF2-40B4-BE49-F238E27FC236}">
                <a16:creationId xmlns:a16="http://schemas.microsoft.com/office/drawing/2014/main" xmlns="" id="{0857BB9B-AFEB-A24A-8406-F8170AA22F5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592985" y="2149413"/>
            <a:ext cx="605298" cy="1194636"/>
          </a:xfrm>
          <a:prstGeom prst="rect">
            <a:avLst/>
          </a:prstGeom>
        </p:spPr>
      </p:pic>
      <p:pic>
        <p:nvPicPr>
          <p:cNvPr id="53" name="Picture 52" descr="A remote control&#10;&#10;Description automatically generated">
            <a:extLst>
              <a:ext uri="{FF2B5EF4-FFF2-40B4-BE49-F238E27FC236}">
                <a16:creationId xmlns:a16="http://schemas.microsoft.com/office/drawing/2014/main" xmlns="" id="{53931C91-1B1E-F64C-9AE1-B2007EB0862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115807" y="2375610"/>
            <a:ext cx="1512087" cy="892872"/>
          </a:xfrm>
          <a:prstGeom prst="rect">
            <a:avLst/>
          </a:prstGeom>
        </p:spPr>
      </p:pic>
    </p:spTree>
    <p:extLst>
      <p:ext uri="{BB962C8B-B14F-4D97-AF65-F5344CB8AC3E}">
        <p14:creationId xmlns:p14="http://schemas.microsoft.com/office/powerpoint/2010/main" val="4655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72364" y="1185106"/>
          <a:ext cx="11543089" cy="5206798"/>
        </p:xfrm>
        <a:graphic>
          <a:graphicData uri="http://schemas.openxmlformats.org/drawingml/2006/table">
            <a:tbl>
              <a:tblPr firstRow="1" bandRow="1">
                <a:tableStyleId>{073A0DAA-6AF3-43AB-8588-CEC1D06C72B9}</a:tableStyleId>
              </a:tblPr>
              <a:tblGrid>
                <a:gridCol w="927459">
                  <a:extLst>
                    <a:ext uri="{9D8B030D-6E8A-4147-A177-3AD203B41FA5}">
                      <a16:colId xmlns:a16="http://schemas.microsoft.com/office/drawing/2014/main" xmlns="" val="20000"/>
                    </a:ext>
                  </a:extLst>
                </a:gridCol>
                <a:gridCol w="916466">
                  <a:extLst>
                    <a:ext uri="{9D8B030D-6E8A-4147-A177-3AD203B41FA5}">
                      <a16:colId xmlns:a16="http://schemas.microsoft.com/office/drawing/2014/main" xmlns="" val="20001"/>
                    </a:ext>
                  </a:extLst>
                </a:gridCol>
                <a:gridCol w="923790">
                  <a:extLst>
                    <a:ext uri="{9D8B030D-6E8A-4147-A177-3AD203B41FA5}">
                      <a16:colId xmlns:a16="http://schemas.microsoft.com/office/drawing/2014/main" xmlns="" val="2651660075"/>
                    </a:ext>
                  </a:extLst>
                </a:gridCol>
                <a:gridCol w="923790">
                  <a:extLst>
                    <a:ext uri="{9D8B030D-6E8A-4147-A177-3AD203B41FA5}">
                      <a16:colId xmlns:a16="http://schemas.microsoft.com/office/drawing/2014/main" xmlns="" val="2544104342"/>
                    </a:ext>
                  </a:extLst>
                </a:gridCol>
                <a:gridCol w="954244">
                  <a:extLst>
                    <a:ext uri="{9D8B030D-6E8A-4147-A177-3AD203B41FA5}">
                      <a16:colId xmlns:a16="http://schemas.microsoft.com/office/drawing/2014/main" xmlns="" val="20002"/>
                    </a:ext>
                  </a:extLst>
                </a:gridCol>
                <a:gridCol w="994849">
                  <a:extLst>
                    <a:ext uri="{9D8B030D-6E8A-4147-A177-3AD203B41FA5}">
                      <a16:colId xmlns:a16="http://schemas.microsoft.com/office/drawing/2014/main" xmlns="" val="4064590473"/>
                    </a:ext>
                  </a:extLst>
                </a:gridCol>
                <a:gridCol w="1157273">
                  <a:extLst>
                    <a:ext uri="{9D8B030D-6E8A-4147-A177-3AD203B41FA5}">
                      <a16:colId xmlns:a16="http://schemas.microsoft.com/office/drawing/2014/main" xmlns="" val="2777867376"/>
                    </a:ext>
                  </a:extLst>
                </a:gridCol>
                <a:gridCol w="956390">
                  <a:extLst>
                    <a:ext uri="{9D8B030D-6E8A-4147-A177-3AD203B41FA5}">
                      <a16:colId xmlns:a16="http://schemas.microsoft.com/office/drawing/2014/main" xmlns="" val="20003"/>
                    </a:ext>
                  </a:extLst>
                </a:gridCol>
                <a:gridCol w="1092178">
                  <a:extLst>
                    <a:ext uri="{9D8B030D-6E8A-4147-A177-3AD203B41FA5}">
                      <a16:colId xmlns:a16="http://schemas.microsoft.com/office/drawing/2014/main" xmlns="" val="3448101184"/>
                    </a:ext>
                  </a:extLst>
                </a:gridCol>
                <a:gridCol w="2696650">
                  <a:extLst>
                    <a:ext uri="{9D8B030D-6E8A-4147-A177-3AD203B41FA5}">
                      <a16:colId xmlns:a16="http://schemas.microsoft.com/office/drawing/2014/main" xmlns="" val="3294333612"/>
                    </a:ext>
                  </a:extLst>
                </a:gridCol>
              </a:tblGrid>
              <a:tr h="399922">
                <a:tc gridSpan="8">
                  <a:txBody>
                    <a:bodyPr/>
                    <a:lstStyle/>
                    <a:p>
                      <a:pPr algn="ctr"/>
                      <a:r>
                        <a:rPr lang="en-US" sz="1000" cap="none" baseline="0" dirty="0">
                          <a:solidFill>
                            <a:schemeClr val="bg1"/>
                          </a:solidFill>
                        </a:rPr>
                        <a:t>Point-of-care</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000" cap="none" baseline="0" dirty="0">
                        <a:solidFill>
                          <a:schemeClr val="bg1"/>
                        </a:solidFill>
                      </a:endParaRPr>
                    </a:p>
                  </a:txBody>
                  <a:tcPr marL="91416" marR="91416" marT="91416" marB="91416"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pPr algn="ctr"/>
                      <a:endParaRPr lang="en-US" sz="1100" cap="none" baseline="0" dirty="0">
                        <a:solidFill>
                          <a:schemeClr val="bg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pPr algn="ctr"/>
                      <a:endParaRPr lang="en-US" sz="1100" cap="none" baseline="0" dirty="0">
                        <a:solidFill>
                          <a:schemeClr val="bg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cap="none" baseline="0" dirty="0">
                          <a:solidFill>
                            <a:schemeClr val="bg1"/>
                          </a:solidFill>
                        </a:rPr>
                        <a:t>Laboratories</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en-US" sz="1000" cap="none" baseline="0" dirty="0">
                        <a:solidFill>
                          <a:srgbClr val="FFFFFF"/>
                        </a:solidFill>
                      </a:endParaRP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892465225"/>
                  </a:ext>
                </a:extLst>
              </a:tr>
              <a:tr h="369159">
                <a:tc rowSpan="2">
                  <a:txBody>
                    <a:bodyPr/>
                    <a:lstStyle/>
                    <a:p>
                      <a:pPr algn="l"/>
                      <a:r>
                        <a:rPr lang="en-US" sz="1000" b="1" cap="none" baseline="0" dirty="0"/>
                        <a:t>Feature</a:t>
                      </a:r>
                      <a:endParaRPr lang="en-US" sz="1000" b="1" cap="none" baseline="0" dirty="0">
                        <a:solidFill>
                          <a:schemeClr val="tx1"/>
                        </a:solidFill>
                      </a:endParaRP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3">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1000" b="1" cap="none" baseline="0" dirty="0">
                          <a:solidFill>
                            <a:schemeClr val="tx1"/>
                          </a:solidFill>
                        </a:rPr>
                        <a:t>CS60-HC Series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1000" b="1" cap="none" baseline="0" dirty="0">
                          <a:solidFill>
                            <a:schemeClr val="tx1"/>
                          </a:solidFill>
                        </a:rPr>
                        <a:t>DS4600-HC Series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3">
                  <a:txBody>
                    <a:bodyPr/>
                    <a:lstStyle/>
                    <a:p>
                      <a:pPr algn="ctr"/>
                      <a:r>
                        <a:rPr lang="en-US" sz="1000" b="1" cap="none" baseline="0" dirty="0">
                          <a:solidFill>
                            <a:schemeClr val="tx1"/>
                          </a:solidFill>
                        </a:rPr>
                        <a:t>DS8100-HC Series</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algn="ctr"/>
                      <a:r>
                        <a:rPr lang="en-US" sz="1000" b="1" cap="none" baseline="0" dirty="0">
                          <a:solidFill>
                            <a:schemeClr val="tx1"/>
                          </a:solidFill>
                        </a:rPr>
                        <a:t>DS9900-HD Series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marL="0" marR="0" indent="0" algn="ctr" defTabSz="914126" rtl="0" eaLnBrk="1" fontAlgn="auto" latinLnBrk="0" hangingPunct="1">
                        <a:lnSpc>
                          <a:spcPct val="100000"/>
                        </a:lnSpc>
                        <a:spcBef>
                          <a:spcPts val="0"/>
                        </a:spcBef>
                        <a:spcAft>
                          <a:spcPts val="0"/>
                        </a:spcAft>
                        <a:buClrTx/>
                        <a:buSzTx/>
                        <a:buFontTx/>
                        <a:buNone/>
                        <a:tabLst/>
                        <a:defRPr/>
                      </a:pPr>
                      <a:r>
                        <a:rPr lang="en-US" sz="1000" b="1" kern="1200" baseline="0" dirty="0">
                          <a:solidFill>
                            <a:schemeClr val="tx1"/>
                          </a:solidFill>
                          <a:effectLst/>
                          <a:latin typeface="+mn-lt"/>
                          <a:ea typeface="+mn-ea"/>
                          <a:cs typeface="+mn-cs"/>
                        </a:rPr>
                        <a:t>Why it Matters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0"/>
                  </a:ext>
                </a:extLst>
              </a:tr>
              <a:tr h="639984">
                <a:tc vMerge="1">
                  <a:txBody>
                    <a:bodyPr/>
                    <a:lstStyle/>
                    <a:p>
                      <a:pPr algn="l"/>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CS60-HC</a:t>
                      </a:r>
                    </a:p>
                    <a:p>
                      <a:pPr algn="ctr"/>
                      <a:r>
                        <a:rPr lang="en-US" sz="1000" b="0" cap="none" baseline="0" dirty="0">
                          <a:solidFill>
                            <a:schemeClr val="tx1"/>
                          </a:solidFill>
                        </a:rPr>
                        <a:t>Corded</a:t>
                      </a:r>
                      <a:endParaRPr lang="en-US" sz="1000" dirty="0"/>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CS60-HC</a:t>
                      </a:r>
                    </a:p>
                    <a:p>
                      <a:pPr algn="ctr"/>
                      <a:r>
                        <a:rPr lang="en-US" sz="1000" b="0" cap="none" baseline="0" dirty="0">
                          <a:solidFill>
                            <a:schemeClr val="tx1"/>
                          </a:solidFill>
                        </a:rPr>
                        <a:t>Cordless</a:t>
                      </a:r>
                      <a:endParaRPr lang="en-US" sz="1000" dirty="0"/>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CS60-HC</a:t>
                      </a:r>
                    </a:p>
                    <a:p>
                      <a:pPr algn="ctr"/>
                      <a:r>
                        <a:rPr lang="en-US" sz="1000" b="0" cap="none" baseline="0" dirty="0">
                          <a:solidFill>
                            <a:schemeClr val="tx1"/>
                          </a:solidFill>
                        </a:rPr>
                        <a:t>Presentation Cradle</a:t>
                      </a:r>
                      <a:endParaRPr lang="en-US" sz="1000" dirty="0"/>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DS8108-HC</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DS8178-HC Standard Cradle</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DS8178-HC Presentation Cradle</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en-US" sz="1200"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876466878"/>
                  </a:ext>
                </a:extLst>
              </a:tr>
              <a:tr h="877942">
                <a:tc>
                  <a:txBody>
                    <a:bodyPr/>
                    <a:lstStyle/>
                    <a:p>
                      <a:pPr algn="l"/>
                      <a:endParaRPr lang="en-US" sz="1000" cap="none" dirty="0">
                        <a:solidFill>
                          <a:schemeClr val="bg1"/>
                        </a:solidFill>
                      </a:endParaRPr>
                    </a:p>
                  </a:txBody>
                  <a:tcPr marL="182784"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22976">
                <a:tc>
                  <a:txBody>
                    <a:bodyPr/>
                    <a:lstStyle/>
                    <a:p>
                      <a:pPr algn="l"/>
                      <a:r>
                        <a:rPr lang="en-US" sz="900" b="1" dirty="0">
                          <a:solidFill>
                            <a:schemeClr val="tx1"/>
                          </a:solidFill>
                        </a:rPr>
                        <a:t>Disinfectant-ready</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Patient-facing</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Patient-facing</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Patient-facing</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Patient-facing</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b"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Patient-facing</a:t>
                      </a:r>
                    </a:p>
                  </a:txBody>
                  <a:tcPr marL="12694" marR="12694" marT="12694"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b"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Patient-facing</a:t>
                      </a:r>
                    </a:p>
                  </a:txBody>
                  <a:tcPr marL="12694" marR="12694" marT="12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b"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Patient-facing</a:t>
                      </a:r>
                    </a:p>
                  </a:txBody>
                  <a:tcPr marL="12694" marR="12694" marT="12694"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en-US" sz="900" b="0" i="0" u="none" strike="noStrike" baseline="0" dirty="0">
                          <a:solidFill>
                            <a:srgbClr val="000000"/>
                          </a:solidFill>
                          <a:effectLst/>
                          <a:latin typeface="+mn-lt"/>
                        </a:rPr>
                        <a:t>Labs</a:t>
                      </a:r>
                    </a:p>
                  </a:txBody>
                  <a:tcPr marL="12694" marR="12694" marT="1269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mn-lt"/>
                          <a:ea typeface="+mn-ea"/>
                          <a:cs typeface="+mn-cs"/>
                        </a:rPr>
                        <a:t>The CS60-HC, DS4608-HC and DS8100-HC all feature disinfectant-ready housing to help protect against the spread of infection, with the DS8100-HC offering maximum protection with support for the widest range of disinfectants. Note that the DS9900 Series for Labs supports a more limited range of disinfectants.  </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3"/>
                  </a:ext>
                </a:extLst>
              </a:tr>
              <a:tr h="796807">
                <a:tc>
                  <a:txBody>
                    <a:bodyPr/>
                    <a:lstStyle/>
                    <a:p>
                      <a:pPr algn="l"/>
                      <a:r>
                        <a:rPr lang="en-US" sz="900" b="1" dirty="0">
                          <a:solidFill>
                            <a:schemeClr val="tx1"/>
                          </a:solidFill>
                        </a:rPr>
                        <a:t>Supported disinfectants</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en-US" sz="900" b="0" kern="1200" baseline="0" dirty="0">
                        <a:solidFill>
                          <a:schemeClr val="dk1"/>
                        </a:solidFill>
                        <a:latin typeface="+mn-lt"/>
                        <a:ea typeface="+mn-ea"/>
                        <a:cs typeface="+mn-cs"/>
                      </a:endParaRP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en-US" sz="900" b="0" kern="1200" baseline="0" dirty="0">
                        <a:solidFill>
                          <a:schemeClr val="dk1"/>
                        </a:solidFill>
                        <a:latin typeface="+mn-lt"/>
                        <a:ea typeface="+mn-ea"/>
                        <a:cs typeface="+mn-cs"/>
                      </a:endParaRP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en-US" sz="900" b="0" kern="1200" baseline="0" dirty="0">
                        <a:solidFill>
                          <a:schemeClr val="dk1"/>
                        </a:solidFill>
                        <a:latin typeface="+mn-lt"/>
                        <a:ea typeface="+mn-ea"/>
                        <a:cs typeface="+mn-cs"/>
                      </a:endParaRP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126" rtl="0" eaLnBrk="1" fontAlgn="b" latinLnBrk="0" hangingPunct="1">
                        <a:lnSpc>
                          <a:spcPct val="100000"/>
                        </a:lnSpc>
                        <a:spcBef>
                          <a:spcPts val="0"/>
                        </a:spcBef>
                        <a:spcAft>
                          <a:spcPts val="0"/>
                        </a:spcAft>
                        <a:buClrTx/>
                        <a:buSzTx/>
                        <a:buFontTx/>
                        <a:buNone/>
                        <a:tabLst/>
                        <a:defRPr/>
                      </a:pPr>
                      <a:endParaRPr lang="en-US" sz="900" b="0" kern="1200" baseline="0" dirty="0">
                        <a:solidFill>
                          <a:schemeClr val="dk1"/>
                        </a:solidFill>
                        <a:latin typeface="+mn-lt"/>
                        <a:ea typeface="+mn-ea"/>
                        <a:cs typeface="+mn-cs"/>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126" rtl="0" eaLnBrk="1" fontAlgn="b" latinLnBrk="0" hangingPunct="1">
                        <a:lnSpc>
                          <a:spcPct val="100000"/>
                        </a:lnSpc>
                        <a:spcBef>
                          <a:spcPts val="0"/>
                        </a:spcBef>
                        <a:spcAft>
                          <a:spcPts val="0"/>
                        </a:spcAft>
                        <a:buClrTx/>
                        <a:buSzTx/>
                        <a:buFontTx/>
                        <a:buNone/>
                        <a:tabLst/>
                        <a:defRPr/>
                      </a:pPr>
                      <a:endParaRPr lang="en-US" sz="900" b="0" kern="1200" baseline="0" dirty="0">
                        <a:solidFill>
                          <a:schemeClr val="dk1"/>
                        </a:solidFill>
                        <a:latin typeface="+mn-lt"/>
                        <a:ea typeface="+mn-ea"/>
                        <a:cs typeface="+mn-cs"/>
                      </a:endParaRPr>
                    </a:p>
                  </a:txBody>
                  <a:tcPr marL="12694" marR="12694" marT="12694"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126" rtl="0" eaLnBrk="1" fontAlgn="b" latinLnBrk="0" hangingPunct="1">
                        <a:lnSpc>
                          <a:spcPct val="100000"/>
                        </a:lnSpc>
                        <a:spcBef>
                          <a:spcPts val="0"/>
                        </a:spcBef>
                        <a:spcAft>
                          <a:spcPts val="0"/>
                        </a:spcAft>
                        <a:buClrTx/>
                        <a:buSzTx/>
                        <a:buFontTx/>
                        <a:buNone/>
                        <a:tabLst/>
                        <a:defRPr/>
                      </a:pPr>
                      <a:endParaRPr lang="en-US" sz="900" b="0" kern="1200" baseline="0" dirty="0">
                        <a:solidFill>
                          <a:schemeClr val="dk1"/>
                        </a:solidFill>
                        <a:latin typeface="+mn-lt"/>
                        <a:ea typeface="+mn-ea"/>
                        <a:cs typeface="+mn-cs"/>
                      </a:endParaRPr>
                    </a:p>
                  </a:txBody>
                  <a:tcPr marL="12694" marR="12694" marT="12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126" rtl="0" eaLnBrk="1" fontAlgn="b" latinLnBrk="0" hangingPunct="1">
                        <a:lnSpc>
                          <a:spcPct val="100000"/>
                        </a:lnSpc>
                        <a:spcBef>
                          <a:spcPts val="0"/>
                        </a:spcBef>
                        <a:spcAft>
                          <a:spcPts val="0"/>
                        </a:spcAft>
                        <a:buClrTx/>
                        <a:buSzTx/>
                        <a:buFontTx/>
                        <a:buNone/>
                        <a:tabLst/>
                        <a:defRPr/>
                      </a:pPr>
                      <a:endParaRPr lang="en-US" sz="900" b="0" kern="1200" baseline="0" dirty="0">
                        <a:solidFill>
                          <a:schemeClr val="dk1"/>
                        </a:solidFill>
                        <a:latin typeface="+mn-lt"/>
                        <a:ea typeface="+mn-ea"/>
                        <a:cs typeface="+mn-cs"/>
                      </a:endParaRPr>
                    </a:p>
                  </a:txBody>
                  <a:tcPr marL="12694" marR="12694" marT="12694"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126" rtl="0" eaLnBrk="1" fontAlgn="t" latinLnBrk="0" hangingPunct="1">
                        <a:lnSpc>
                          <a:spcPct val="100000"/>
                        </a:lnSpc>
                        <a:spcBef>
                          <a:spcPts val="0"/>
                        </a:spcBef>
                        <a:spcAft>
                          <a:spcPts val="0"/>
                        </a:spcAft>
                        <a:buClrTx/>
                        <a:buSzTx/>
                        <a:buFontTx/>
                        <a:buNone/>
                        <a:tabLst/>
                        <a:defRPr/>
                      </a:pPr>
                      <a:endParaRPr lang="en-US" sz="900" b="0" kern="1200" baseline="0" dirty="0">
                        <a:solidFill>
                          <a:schemeClr val="dk1"/>
                        </a:solidFill>
                        <a:latin typeface="+mn-lt"/>
                        <a:ea typeface="+mn-ea"/>
                        <a:cs typeface="+mn-cs"/>
                      </a:endParaRPr>
                    </a:p>
                  </a:txBody>
                  <a:tcPr marL="12694" marR="12694" marT="1269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xmlns="" val="10004"/>
                  </a:ext>
                </a:extLst>
              </a:tr>
              <a:tr h="957729">
                <a:tc>
                  <a:txBody>
                    <a:bodyPr/>
                    <a:lstStyle/>
                    <a:p>
                      <a:pPr algn="l"/>
                      <a:r>
                        <a:rPr lang="en-US" sz="900" b="1" i="0" kern="1200" dirty="0">
                          <a:solidFill>
                            <a:schemeClr val="dk1"/>
                          </a:solidFill>
                          <a:effectLst/>
                          <a:latin typeface="+mn-lt"/>
                          <a:ea typeface="+mn-ea"/>
                          <a:cs typeface="+mn-cs"/>
                        </a:rPr>
                        <a:t>Purpose-built housing</a:t>
                      </a:r>
                      <a:endParaRPr lang="en-US" sz="900" b="1" dirty="0">
                        <a:solidFill>
                          <a:schemeClr val="tx1"/>
                        </a:solidFill>
                      </a:endParaRP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mn-lt"/>
                          <a:ea typeface="+mn-ea"/>
                          <a:cs typeface="+mn-cs"/>
                        </a:rPr>
                        <a:t>The DS8100-HC and CS60-HC offer maximum protection against the spread of infection. Virtually seamless plastics with no speaker holes or exposed screws eliminate areas where bacteria can hide. The CS60-HC has sealed inductive sensing touch buttons. </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5"/>
                  </a:ext>
                </a:extLst>
              </a:tr>
              <a:tr h="498366">
                <a:tc>
                  <a:txBody>
                    <a:bodyPr/>
                    <a:lstStyle/>
                    <a:p>
                      <a:pPr algn="l"/>
                      <a:r>
                        <a:rPr lang="en-US" sz="900" b="1" dirty="0">
                          <a:solidFill>
                            <a:schemeClr val="tx1"/>
                          </a:solidFill>
                        </a:rPr>
                        <a:t>Mobility</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900" b="0" kern="1200" baseline="0" dirty="0">
                        <a:solidFill>
                          <a:schemeClr val="dk1"/>
                        </a:solidFill>
                        <a:latin typeface="+mn-lt"/>
                        <a:ea typeface="+mn-ea"/>
                        <a:cs typeface="+mn-cs"/>
                      </a:endParaRP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900" b="0" kern="1200" baseline="0" dirty="0">
                        <a:solidFill>
                          <a:schemeClr val="dk1"/>
                        </a:solidFill>
                        <a:latin typeface="+mn-lt"/>
                        <a:ea typeface="+mn-ea"/>
                        <a:cs typeface="+mn-cs"/>
                      </a:endParaRP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900" b="0" kern="1200" baseline="0" dirty="0">
                        <a:solidFill>
                          <a:schemeClr val="dk1"/>
                        </a:solidFill>
                        <a:latin typeface="+mn-lt"/>
                        <a:ea typeface="+mn-ea"/>
                        <a:cs typeface="+mn-cs"/>
                      </a:endParaRP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900" b="0" kern="1200" baseline="0" dirty="0">
                        <a:solidFill>
                          <a:schemeClr val="dk1"/>
                        </a:solidFill>
                        <a:latin typeface="+mn-lt"/>
                        <a:ea typeface="+mn-ea"/>
                        <a:cs typeface="+mn-cs"/>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900" b="0" kern="1200" baseline="0" dirty="0">
                        <a:solidFill>
                          <a:schemeClr val="dk1"/>
                        </a:solidFill>
                        <a:latin typeface="+mn-lt"/>
                        <a:ea typeface="+mn-ea"/>
                        <a:cs typeface="+mn-cs"/>
                      </a:endParaRP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900" b="0" kern="1200" baseline="0" dirty="0">
                        <a:solidFill>
                          <a:schemeClr val="dk1"/>
                        </a:solidFill>
                        <a:latin typeface="+mn-lt"/>
                        <a:ea typeface="+mn-ea"/>
                        <a:cs typeface="+mn-cs"/>
                      </a:endParaRP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900" b="0" kern="1200" baseline="0" dirty="0">
                        <a:solidFill>
                          <a:schemeClr val="dk1"/>
                        </a:solidFill>
                        <a:latin typeface="+mn-lt"/>
                        <a:ea typeface="+mn-ea"/>
                        <a:cs typeface="+mn-cs"/>
                      </a:endParaRP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900" b="0" kern="1200" baseline="0" dirty="0">
                        <a:solidFill>
                          <a:schemeClr val="dk1"/>
                        </a:solidFill>
                        <a:latin typeface="+mn-lt"/>
                        <a:ea typeface="+mn-ea"/>
                        <a:cs typeface="+mn-cs"/>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mn-lt"/>
                          <a:ea typeface="+mn-ea"/>
                          <a:cs typeface="+mn-cs"/>
                        </a:rPr>
                        <a:t>Designed for nurse carry mobile workflows with iOS, Android, and Windows tablets, smart phones, laptops, and mobile computers.</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750605854"/>
                  </a:ext>
                </a:extLst>
              </a:tr>
            </a:tbl>
          </a:graphicData>
        </a:graphic>
      </p:graphicFrame>
      <p:sp>
        <p:nvSpPr>
          <p:cNvPr id="9" name="Slide Number Placeholder 4"/>
          <p:cNvSpPr txBox="1">
            <a:spLocks/>
          </p:cNvSpPr>
          <p:nvPr/>
        </p:nvSpPr>
        <p:spPr bwMode="auto">
          <a:xfrm>
            <a:off x="11810277" y="6483344"/>
            <a:ext cx="352057" cy="3647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4" tIns="45672" rIns="91344" bIns="45672" numCol="1" anchor="ctr"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1pPr>
            <a:lvl2pPr marL="37931725" indent="-37474525"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2pPr>
            <a:lvl3pPr marL="9144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3pPr>
            <a:lvl4pPr marL="13716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4pPr>
            <a:lvl5pPr marL="18288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5pPr>
            <a:lvl6pPr marL="4572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6pPr>
            <a:lvl7pPr marL="9144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7pPr>
            <a:lvl8pPr marL="13716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8pPr>
            <a:lvl9pPr marL="18288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CCAD0326-3F85-964D-A3FC-414CD2005356}" type="slidenum">
              <a:rPr kumimoji="0" lang="en-US" altLang="en-US" sz="800" b="0" i="0" u="none" strike="noStrike" kern="1200" cap="none" spc="0" normalizeH="0" baseline="0" noProof="0">
                <a:ln>
                  <a:noFill/>
                </a:ln>
                <a:solidFill>
                  <a:srgbClr val="898989"/>
                </a:solidFill>
                <a:effectLst/>
                <a:uLnTx/>
                <a:uFillTx/>
                <a:latin typeface="Arial" charset="0"/>
                <a:ea typeface="Avenir Roman" charset="0"/>
                <a:cs typeface="Avenir Roman" charset="0"/>
                <a:sym typeface="Arial" charset="0"/>
              </a:rPr>
              <a:pPr marL="0" marR="0" lvl="0" indent="0" algn="ctr" defTabSz="457200" rtl="0" eaLnBrk="1" fontAlgn="base" latinLnBrk="0" hangingPunct="1">
                <a:lnSpc>
                  <a:spcPct val="100000"/>
                </a:lnSpc>
                <a:spcBef>
                  <a:spcPct val="0"/>
                </a:spcBef>
                <a:spcAft>
                  <a:spcPct val="0"/>
                </a:spcAft>
                <a:buClrTx/>
                <a:buSzTx/>
                <a:buFontTx/>
                <a:buNone/>
                <a:tabLst/>
                <a:defRPr/>
              </a:pPr>
              <a:t>3</a:t>
            </a:fld>
            <a:endParaRPr kumimoji="0" lang="en-US" altLang="en-US" sz="800" b="0" i="0" u="none" strike="noStrike" kern="1200" cap="none" spc="0" normalizeH="0" baseline="0" noProof="0" dirty="0">
              <a:ln>
                <a:noFill/>
              </a:ln>
              <a:solidFill>
                <a:srgbClr val="898989"/>
              </a:solidFill>
              <a:effectLst/>
              <a:uLnTx/>
              <a:uFillTx/>
              <a:latin typeface="Arial" charset="0"/>
              <a:ea typeface="Avenir Roman" charset="0"/>
              <a:cs typeface="Avenir Roman" charset="0"/>
              <a:sym typeface="Arial" charset="0"/>
            </a:endParaRPr>
          </a:p>
        </p:txBody>
      </p:sp>
      <p:pic>
        <p:nvPicPr>
          <p:cNvPr id="14" name="Picture 13">
            <a:extLst>
              <a:ext uri="{FF2B5EF4-FFF2-40B4-BE49-F238E27FC236}">
                <a16:creationId xmlns:a16="http://schemas.microsoft.com/office/drawing/2014/main" xmlns="" id="{5D0069A9-9772-4CC3-8CA3-E0F8AA0FC8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00217" y="2512439"/>
            <a:ext cx="588634" cy="1013618"/>
          </a:xfrm>
          <a:prstGeom prst="rect">
            <a:avLst/>
          </a:prstGeom>
        </p:spPr>
      </p:pic>
      <p:pic>
        <p:nvPicPr>
          <p:cNvPr id="3" name="Picture 2">
            <a:extLst>
              <a:ext uri="{FF2B5EF4-FFF2-40B4-BE49-F238E27FC236}">
                <a16:creationId xmlns:a16="http://schemas.microsoft.com/office/drawing/2014/main" xmlns="" id="{5942F12C-0313-4461-82D1-88FD588F751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99047" y="2512978"/>
            <a:ext cx="801888" cy="1101274"/>
          </a:xfrm>
          <a:prstGeom prst="rect">
            <a:avLst/>
          </a:prstGeom>
        </p:spPr>
      </p:pic>
      <p:pic>
        <p:nvPicPr>
          <p:cNvPr id="5" name="Picture 4">
            <a:extLst>
              <a:ext uri="{FF2B5EF4-FFF2-40B4-BE49-F238E27FC236}">
                <a16:creationId xmlns:a16="http://schemas.microsoft.com/office/drawing/2014/main" xmlns="" id="{7A3D864D-48B4-4C84-AD48-1D145014E5E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48841" y="2593301"/>
            <a:ext cx="1232751" cy="1128268"/>
          </a:xfrm>
          <a:prstGeom prst="rect">
            <a:avLst/>
          </a:prstGeom>
        </p:spPr>
      </p:pic>
      <p:sp>
        <p:nvSpPr>
          <p:cNvPr id="15" name="Oval 14">
            <a:extLst>
              <a:ext uri="{FF2B5EF4-FFF2-40B4-BE49-F238E27FC236}">
                <a16:creationId xmlns:a16="http://schemas.microsoft.com/office/drawing/2014/main" xmlns="" id="{A26CE5C6-87CC-4F33-91F5-1E0CC1AFBB7B}"/>
              </a:ext>
            </a:extLst>
          </p:cNvPr>
          <p:cNvSpPr/>
          <p:nvPr/>
        </p:nvSpPr>
        <p:spPr>
          <a:xfrm>
            <a:off x="5044129" y="4217658"/>
            <a:ext cx="379481" cy="379481"/>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Oval 20">
            <a:extLst>
              <a:ext uri="{FF2B5EF4-FFF2-40B4-BE49-F238E27FC236}">
                <a16:creationId xmlns:a16="http://schemas.microsoft.com/office/drawing/2014/main" xmlns="" id="{2EF149A3-BB8F-4970-B5E3-217BCE063D0B}"/>
              </a:ext>
            </a:extLst>
          </p:cNvPr>
          <p:cNvSpPr/>
          <p:nvPr/>
        </p:nvSpPr>
        <p:spPr>
          <a:xfrm>
            <a:off x="6121273" y="4217657"/>
            <a:ext cx="379481" cy="379481"/>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Oval 23">
            <a:extLst>
              <a:ext uri="{FF2B5EF4-FFF2-40B4-BE49-F238E27FC236}">
                <a16:creationId xmlns:a16="http://schemas.microsoft.com/office/drawing/2014/main" xmlns="" id="{ABA81DF4-996A-4972-B878-3A0A25B1C69F}"/>
              </a:ext>
            </a:extLst>
          </p:cNvPr>
          <p:cNvSpPr/>
          <p:nvPr/>
        </p:nvSpPr>
        <p:spPr>
          <a:xfrm>
            <a:off x="7151065" y="4217662"/>
            <a:ext cx="379481" cy="379481"/>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7" name="Picture 26">
            <a:extLst>
              <a:ext uri="{FF2B5EF4-FFF2-40B4-BE49-F238E27FC236}">
                <a16:creationId xmlns:a16="http://schemas.microsoft.com/office/drawing/2014/main" xmlns="" id="{2CC79CCA-4F7C-450D-B535-88D393E4A07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61565" y="2495256"/>
            <a:ext cx="1507405" cy="1006360"/>
          </a:xfrm>
          <a:prstGeom prst="rect">
            <a:avLst/>
          </a:prstGeom>
        </p:spPr>
      </p:pic>
      <p:sp>
        <p:nvSpPr>
          <p:cNvPr id="30" name="Oval 29">
            <a:extLst>
              <a:ext uri="{FF2B5EF4-FFF2-40B4-BE49-F238E27FC236}">
                <a16:creationId xmlns:a16="http://schemas.microsoft.com/office/drawing/2014/main" xmlns="" id="{48EF1AFD-CB90-4223-B87A-B0A88E098EB9}"/>
              </a:ext>
            </a:extLst>
          </p:cNvPr>
          <p:cNvSpPr/>
          <p:nvPr/>
        </p:nvSpPr>
        <p:spPr>
          <a:xfrm>
            <a:off x="2146180" y="5885502"/>
            <a:ext cx="379481" cy="379481"/>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xmlns="" id="{70AE20F6-2A56-48D0-AF16-5BAF4A40BD2E}"/>
              </a:ext>
            </a:extLst>
          </p:cNvPr>
          <p:cNvGrpSpPr/>
          <p:nvPr/>
        </p:nvGrpSpPr>
        <p:grpSpPr>
          <a:xfrm>
            <a:off x="6096901" y="5892452"/>
            <a:ext cx="365572" cy="365574"/>
            <a:chOff x="3779416" y="4259340"/>
            <a:chExt cx="365762" cy="365764"/>
          </a:xfrm>
        </p:grpSpPr>
        <p:sp>
          <p:nvSpPr>
            <p:cNvPr id="32" name="Oval 31">
              <a:extLst>
                <a:ext uri="{FF2B5EF4-FFF2-40B4-BE49-F238E27FC236}">
                  <a16:creationId xmlns:a16="http://schemas.microsoft.com/office/drawing/2014/main" xmlns="" id="{EDF6E7CF-1A31-441B-8A16-0D8A020419B1}"/>
                </a:ext>
              </a:extLst>
            </p:cNvPr>
            <p:cNvSpPr/>
            <p:nvPr/>
          </p:nvSpPr>
          <p:spPr>
            <a:xfrm>
              <a:off x="3779416" y="4259340"/>
              <a:ext cx="365760" cy="365760"/>
            </a:xfrm>
            <a:prstGeom prst="ellipse">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Partial Circle 32">
              <a:extLst>
                <a:ext uri="{FF2B5EF4-FFF2-40B4-BE49-F238E27FC236}">
                  <a16:creationId xmlns:a16="http://schemas.microsoft.com/office/drawing/2014/main" xmlns="" id="{7355541E-297E-40A0-AF1A-0F7380E4D176}"/>
                </a:ext>
              </a:extLst>
            </p:cNvPr>
            <p:cNvSpPr/>
            <p:nvPr/>
          </p:nvSpPr>
          <p:spPr>
            <a:xfrm>
              <a:off x="3779418" y="4259344"/>
              <a:ext cx="365760" cy="365760"/>
            </a:xfrm>
            <a:prstGeom prst="pi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35" name="Group 34">
            <a:extLst>
              <a:ext uri="{FF2B5EF4-FFF2-40B4-BE49-F238E27FC236}">
                <a16:creationId xmlns:a16="http://schemas.microsoft.com/office/drawing/2014/main" xmlns="" id="{EA788C7E-9D5F-4537-96AA-8471A68C6930}"/>
              </a:ext>
            </a:extLst>
          </p:cNvPr>
          <p:cNvGrpSpPr/>
          <p:nvPr/>
        </p:nvGrpSpPr>
        <p:grpSpPr>
          <a:xfrm>
            <a:off x="7158444" y="5885502"/>
            <a:ext cx="365572" cy="365574"/>
            <a:chOff x="3779416" y="4259340"/>
            <a:chExt cx="365762" cy="365764"/>
          </a:xfrm>
        </p:grpSpPr>
        <p:sp>
          <p:nvSpPr>
            <p:cNvPr id="36" name="Oval 35">
              <a:extLst>
                <a:ext uri="{FF2B5EF4-FFF2-40B4-BE49-F238E27FC236}">
                  <a16:creationId xmlns:a16="http://schemas.microsoft.com/office/drawing/2014/main" xmlns="" id="{DE84991C-AE96-4613-8543-E52A40380A6F}"/>
                </a:ext>
              </a:extLst>
            </p:cNvPr>
            <p:cNvSpPr/>
            <p:nvPr/>
          </p:nvSpPr>
          <p:spPr>
            <a:xfrm>
              <a:off x="3779416" y="4259340"/>
              <a:ext cx="365760" cy="365760"/>
            </a:xfrm>
            <a:prstGeom prst="ellipse">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Partial Circle 36">
              <a:extLst>
                <a:ext uri="{FF2B5EF4-FFF2-40B4-BE49-F238E27FC236}">
                  <a16:creationId xmlns:a16="http://schemas.microsoft.com/office/drawing/2014/main" xmlns="" id="{F7E87B82-ECD2-4542-869D-C435EC86C882}"/>
                </a:ext>
              </a:extLst>
            </p:cNvPr>
            <p:cNvSpPr/>
            <p:nvPr/>
          </p:nvSpPr>
          <p:spPr>
            <a:xfrm>
              <a:off x="3779418" y="4259344"/>
              <a:ext cx="365760" cy="365760"/>
            </a:xfrm>
            <a:prstGeom prst="pi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53" name="Group 52">
            <a:extLst>
              <a:ext uri="{FF2B5EF4-FFF2-40B4-BE49-F238E27FC236}">
                <a16:creationId xmlns:a16="http://schemas.microsoft.com/office/drawing/2014/main" xmlns="" id="{5F2E52CA-176E-406F-AA91-B8980EF0D9A0}"/>
              </a:ext>
            </a:extLst>
          </p:cNvPr>
          <p:cNvGrpSpPr/>
          <p:nvPr/>
        </p:nvGrpSpPr>
        <p:grpSpPr>
          <a:xfrm rot="16200000">
            <a:off x="4016451" y="5892455"/>
            <a:ext cx="365572" cy="365574"/>
            <a:chOff x="3779416" y="4259340"/>
            <a:chExt cx="365762" cy="365764"/>
          </a:xfrm>
        </p:grpSpPr>
        <p:sp>
          <p:nvSpPr>
            <p:cNvPr id="54" name="Oval 53">
              <a:extLst>
                <a:ext uri="{FF2B5EF4-FFF2-40B4-BE49-F238E27FC236}">
                  <a16:creationId xmlns:a16="http://schemas.microsoft.com/office/drawing/2014/main" xmlns="" id="{D973A50A-D95C-428F-A47A-429E22605FFD}"/>
                </a:ext>
              </a:extLst>
            </p:cNvPr>
            <p:cNvSpPr/>
            <p:nvPr/>
          </p:nvSpPr>
          <p:spPr>
            <a:xfrm>
              <a:off x="3779416" y="4259340"/>
              <a:ext cx="365760" cy="365760"/>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Partial Circle 54">
              <a:extLst>
                <a:ext uri="{FF2B5EF4-FFF2-40B4-BE49-F238E27FC236}">
                  <a16:creationId xmlns:a16="http://schemas.microsoft.com/office/drawing/2014/main" xmlns="" id="{48C148EB-FC70-486F-A2F8-D6C1182913FB}"/>
                </a:ext>
              </a:extLst>
            </p:cNvPr>
            <p:cNvSpPr/>
            <p:nvPr/>
          </p:nvSpPr>
          <p:spPr>
            <a:xfrm>
              <a:off x="3779418" y="4259344"/>
              <a:ext cx="365760" cy="365760"/>
            </a:xfrm>
            <a:prstGeom prst="pi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60" name="Group 59">
            <a:extLst>
              <a:ext uri="{FF2B5EF4-FFF2-40B4-BE49-F238E27FC236}">
                <a16:creationId xmlns:a16="http://schemas.microsoft.com/office/drawing/2014/main" xmlns="" id="{2533D0C9-1186-4106-9AB9-D42D8890EBD9}"/>
              </a:ext>
            </a:extLst>
          </p:cNvPr>
          <p:cNvGrpSpPr/>
          <p:nvPr/>
        </p:nvGrpSpPr>
        <p:grpSpPr>
          <a:xfrm rot="16200000">
            <a:off x="5000668" y="5899410"/>
            <a:ext cx="365572" cy="365574"/>
            <a:chOff x="3779416" y="4259340"/>
            <a:chExt cx="365762" cy="365764"/>
          </a:xfrm>
        </p:grpSpPr>
        <p:sp>
          <p:nvSpPr>
            <p:cNvPr id="61" name="Oval 60">
              <a:extLst>
                <a:ext uri="{FF2B5EF4-FFF2-40B4-BE49-F238E27FC236}">
                  <a16:creationId xmlns:a16="http://schemas.microsoft.com/office/drawing/2014/main" xmlns="" id="{3418D413-7547-4F91-B013-F88870AC100A}"/>
                </a:ext>
              </a:extLst>
            </p:cNvPr>
            <p:cNvSpPr/>
            <p:nvPr/>
          </p:nvSpPr>
          <p:spPr>
            <a:xfrm>
              <a:off x="3779416" y="4259340"/>
              <a:ext cx="365760" cy="365760"/>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2" name="Partial Circle 61">
              <a:extLst>
                <a:ext uri="{FF2B5EF4-FFF2-40B4-BE49-F238E27FC236}">
                  <a16:creationId xmlns:a16="http://schemas.microsoft.com/office/drawing/2014/main" xmlns="" id="{0C829727-952E-4AE3-80F0-FE360DB23D2B}"/>
                </a:ext>
              </a:extLst>
            </p:cNvPr>
            <p:cNvSpPr/>
            <p:nvPr/>
          </p:nvSpPr>
          <p:spPr>
            <a:xfrm>
              <a:off x="3779418" y="4259344"/>
              <a:ext cx="365760" cy="365760"/>
            </a:xfrm>
            <a:prstGeom prst="pi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63" name="Group 62">
            <a:extLst>
              <a:ext uri="{FF2B5EF4-FFF2-40B4-BE49-F238E27FC236}">
                <a16:creationId xmlns:a16="http://schemas.microsoft.com/office/drawing/2014/main" xmlns="" id="{AD5AAF40-3A3B-445E-8AF9-25C1736AD833}"/>
              </a:ext>
            </a:extLst>
          </p:cNvPr>
          <p:cNvGrpSpPr/>
          <p:nvPr/>
        </p:nvGrpSpPr>
        <p:grpSpPr>
          <a:xfrm rot="16200000">
            <a:off x="8192195" y="5899408"/>
            <a:ext cx="365572" cy="365574"/>
            <a:chOff x="3779416" y="4259340"/>
            <a:chExt cx="365762" cy="365764"/>
          </a:xfrm>
        </p:grpSpPr>
        <p:sp>
          <p:nvSpPr>
            <p:cNvPr id="64" name="Oval 63">
              <a:extLst>
                <a:ext uri="{FF2B5EF4-FFF2-40B4-BE49-F238E27FC236}">
                  <a16:creationId xmlns:a16="http://schemas.microsoft.com/office/drawing/2014/main" xmlns="" id="{B793331D-EE6C-48FF-A792-8C0AD119887C}"/>
                </a:ext>
              </a:extLst>
            </p:cNvPr>
            <p:cNvSpPr/>
            <p:nvPr/>
          </p:nvSpPr>
          <p:spPr>
            <a:xfrm>
              <a:off x="3779416" y="4259340"/>
              <a:ext cx="365760" cy="365760"/>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5" name="Partial Circle 64">
              <a:extLst>
                <a:ext uri="{FF2B5EF4-FFF2-40B4-BE49-F238E27FC236}">
                  <a16:creationId xmlns:a16="http://schemas.microsoft.com/office/drawing/2014/main" xmlns="" id="{70FDF07F-ABD7-4166-9ECE-54F835B0E68F}"/>
                </a:ext>
              </a:extLst>
            </p:cNvPr>
            <p:cNvSpPr/>
            <p:nvPr/>
          </p:nvSpPr>
          <p:spPr>
            <a:xfrm>
              <a:off x="3779418" y="4259344"/>
              <a:ext cx="365760" cy="365760"/>
            </a:xfrm>
            <a:prstGeom prst="pi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66" name="Group 65">
            <a:extLst>
              <a:ext uri="{FF2B5EF4-FFF2-40B4-BE49-F238E27FC236}">
                <a16:creationId xmlns:a16="http://schemas.microsoft.com/office/drawing/2014/main" xmlns="" id="{4F5325CC-9EE9-4DA5-9125-73EE16DCA99C}"/>
              </a:ext>
            </a:extLst>
          </p:cNvPr>
          <p:cNvGrpSpPr/>
          <p:nvPr/>
        </p:nvGrpSpPr>
        <p:grpSpPr>
          <a:xfrm rot="16200000">
            <a:off x="8192184" y="4231566"/>
            <a:ext cx="365577" cy="365583"/>
            <a:chOff x="3692282" y="4259334"/>
            <a:chExt cx="365767" cy="365773"/>
          </a:xfrm>
        </p:grpSpPr>
        <p:sp>
          <p:nvSpPr>
            <p:cNvPr id="67" name="Oval 66">
              <a:extLst>
                <a:ext uri="{FF2B5EF4-FFF2-40B4-BE49-F238E27FC236}">
                  <a16:creationId xmlns:a16="http://schemas.microsoft.com/office/drawing/2014/main" xmlns="" id="{9F39D0FE-F71E-4ECF-BDD5-A964A3FD0AA9}"/>
                </a:ext>
              </a:extLst>
            </p:cNvPr>
            <p:cNvSpPr/>
            <p:nvPr/>
          </p:nvSpPr>
          <p:spPr>
            <a:xfrm>
              <a:off x="3692289" y="4259334"/>
              <a:ext cx="365760" cy="365760"/>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8" name="Partial Circle 67">
              <a:extLst>
                <a:ext uri="{FF2B5EF4-FFF2-40B4-BE49-F238E27FC236}">
                  <a16:creationId xmlns:a16="http://schemas.microsoft.com/office/drawing/2014/main" xmlns="" id="{C1D6CB18-1BC9-4417-A7AE-30D5C0211ECA}"/>
                </a:ext>
              </a:extLst>
            </p:cNvPr>
            <p:cNvSpPr/>
            <p:nvPr/>
          </p:nvSpPr>
          <p:spPr>
            <a:xfrm>
              <a:off x="3692282" y="4259347"/>
              <a:ext cx="365760" cy="365760"/>
            </a:xfrm>
            <a:prstGeom prst="pi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4" name="Group 3">
            <a:extLst>
              <a:ext uri="{FF2B5EF4-FFF2-40B4-BE49-F238E27FC236}">
                <a16:creationId xmlns:a16="http://schemas.microsoft.com/office/drawing/2014/main" xmlns="" id="{3909461E-B94E-C040-BF8C-F5B9A4EDD26D}"/>
              </a:ext>
            </a:extLst>
          </p:cNvPr>
          <p:cNvGrpSpPr/>
          <p:nvPr/>
        </p:nvGrpSpPr>
        <p:grpSpPr>
          <a:xfrm>
            <a:off x="4036289" y="4217663"/>
            <a:ext cx="379523" cy="379481"/>
            <a:chOff x="4239703" y="4165348"/>
            <a:chExt cx="379523" cy="379481"/>
          </a:xfrm>
        </p:grpSpPr>
        <p:sp>
          <p:nvSpPr>
            <p:cNvPr id="69" name="Oval 68">
              <a:extLst>
                <a:ext uri="{FF2B5EF4-FFF2-40B4-BE49-F238E27FC236}">
                  <a16:creationId xmlns:a16="http://schemas.microsoft.com/office/drawing/2014/main" xmlns="" id="{C1D44A2C-112D-47A0-9864-4D35C6402036}"/>
                </a:ext>
              </a:extLst>
            </p:cNvPr>
            <p:cNvSpPr/>
            <p:nvPr/>
          </p:nvSpPr>
          <p:spPr>
            <a:xfrm>
              <a:off x="4239725" y="4165348"/>
              <a:ext cx="379481" cy="379481"/>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3" name="Partial Circle 72">
              <a:extLst>
                <a:ext uri="{FF2B5EF4-FFF2-40B4-BE49-F238E27FC236}">
                  <a16:creationId xmlns:a16="http://schemas.microsoft.com/office/drawing/2014/main" xmlns="" id="{FF808355-F478-43EA-9F73-597F3AB1E706}"/>
                </a:ext>
              </a:extLst>
            </p:cNvPr>
            <p:cNvSpPr/>
            <p:nvPr/>
          </p:nvSpPr>
          <p:spPr>
            <a:xfrm rot="16200000">
              <a:off x="4246680" y="4165327"/>
              <a:ext cx="365570" cy="379523"/>
            </a:xfrm>
            <a:prstGeom prst="pie">
              <a:avLst>
                <a:gd name="adj1" fmla="val 0"/>
                <a:gd name="adj2" fmla="val 10751372"/>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88" name="Title 1">
            <a:extLst>
              <a:ext uri="{FF2B5EF4-FFF2-40B4-BE49-F238E27FC236}">
                <a16:creationId xmlns:a16="http://schemas.microsoft.com/office/drawing/2014/main" xmlns="" id="{59B14E02-A54D-4772-986C-9E0528B6B811}"/>
              </a:ext>
            </a:extLst>
          </p:cNvPr>
          <p:cNvSpPr>
            <a:spLocks noGrp="1"/>
          </p:cNvSpPr>
          <p:nvPr>
            <p:ph type="title"/>
          </p:nvPr>
        </p:nvSpPr>
        <p:spPr>
          <a:xfrm>
            <a:off x="200058" y="172299"/>
            <a:ext cx="11220062" cy="365570"/>
          </a:xfrm>
        </p:spPr>
        <p:txBody>
          <a:bodyPr/>
          <a:lstStyle/>
          <a:p>
            <a:r>
              <a:rPr lang="en-US" sz="3198" dirty="0">
                <a:latin typeface=""/>
                <a:cs typeface=""/>
              </a:rPr>
              <a:t>Zebra Healthcare Scanner Portfolio Comparison</a:t>
            </a:r>
          </a:p>
        </p:txBody>
      </p:sp>
      <p:graphicFrame>
        <p:nvGraphicFramePr>
          <p:cNvPr id="2" name="Table 1">
            <a:extLst>
              <a:ext uri="{FF2B5EF4-FFF2-40B4-BE49-F238E27FC236}">
                <a16:creationId xmlns:a16="http://schemas.microsoft.com/office/drawing/2014/main" xmlns="" id="{B4360E12-891A-45B9-9C57-BB0747DB284C}"/>
              </a:ext>
            </a:extLst>
          </p:cNvPr>
          <p:cNvGraphicFramePr>
            <a:graphicFrameLocks noGrp="1"/>
          </p:cNvGraphicFramePr>
          <p:nvPr/>
        </p:nvGraphicFramePr>
        <p:xfrm>
          <a:off x="-461519" y="1199067"/>
          <a:ext cx="208232" cy="365736"/>
        </p:xfrm>
        <a:graphic>
          <a:graphicData uri="http://schemas.openxmlformats.org/drawingml/2006/table">
            <a:tbl>
              <a:tblPr/>
              <a:tblGrid>
                <a:gridCol w="208232">
                  <a:extLst>
                    <a:ext uri="{9D8B030D-6E8A-4147-A177-3AD203B41FA5}">
                      <a16:colId xmlns:a16="http://schemas.microsoft.com/office/drawing/2014/main" xmlns="" val="2087364890"/>
                    </a:ext>
                  </a:extLst>
                </a:gridCol>
              </a:tblGrid>
              <a:tr h="365538">
                <a:tc>
                  <a:txBody>
                    <a:bodyPr/>
                    <a:lstStyle/>
                    <a:p>
                      <a:endParaRPr lang="en-US" sz="1800" dirty="0"/>
                    </a:p>
                  </a:txBody>
                  <a:tcPr marL="91416" marR="91416" marT="45708" marB="4570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extLst>
                  <a:ext uri="{0D108BD9-81ED-4DB2-BD59-A6C34878D82A}">
                    <a16:rowId xmlns:a16="http://schemas.microsoft.com/office/drawing/2014/main" xmlns="" val="1302493210"/>
                  </a:ext>
                </a:extLst>
              </a:tr>
            </a:tbl>
          </a:graphicData>
        </a:graphic>
      </p:graphicFrame>
      <p:pic>
        <p:nvPicPr>
          <p:cNvPr id="94" name="Picture 93" descr="A picture containing appliance, white, iron&#10;&#10;Description automatically generated">
            <a:extLst>
              <a:ext uri="{FF2B5EF4-FFF2-40B4-BE49-F238E27FC236}">
                <a16:creationId xmlns:a16="http://schemas.microsoft.com/office/drawing/2014/main" xmlns="" id="{4D4225C8-43CB-4F40-AD09-5D19960FB17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04392" y="2538768"/>
            <a:ext cx="919336" cy="919336"/>
          </a:xfrm>
          <a:prstGeom prst="rect">
            <a:avLst/>
          </a:prstGeom>
        </p:spPr>
      </p:pic>
      <p:grpSp>
        <p:nvGrpSpPr>
          <p:cNvPr id="93" name="Group 92">
            <a:extLst>
              <a:ext uri="{FF2B5EF4-FFF2-40B4-BE49-F238E27FC236}">
                <a16:creationId xmlns:a16="http://schemas.microsoft.com/office/drawing/2014/main" xmlns="" id="{FC2F323B-1598-4682-9347-516E4213C8CC}"/>
              </a:ext>
            </a:extLst>
          </p:cNvPr>
          <p:cNvGrpSpPr/>
          <p:nvPr/>
        </p:nvGrpSpPr>
        <p:grpSpPr>
          <a:xfrm>
            <a:off x="9896638" y="503223"/>
            <a:ext cx="1718814" cy="591994"/>
            <a:chOff x="9880560" y="44208"/>
            <a:chExt cx="2098394" cy="722729"/>
          </a:xfrm>
        </p:grpSpPr>
        <p:sp>
          <p:nvSpPr>
            <p:cNvPr id="95" name="Oval 94">
              <a:extLst>
                <a:ext uri="{FF2B5EF4-FFF2-40B4-BE49-F238E27FC236}">
                  <a16:creationId xmlns:a16="http://schemas.microsoft.com/office/drawing/2014/main" xmlns="" id="{F3281A64-BFC3-4BEA-B715-D162EA02D118}"/>
                </a:ext>
              </a:extLst>
            </p:cNvPr>
            <p:cNvSpPr/>
            <p:nvPr/>
          </p:nvSpPr>
          <p:spPr>
            <a:xfrm>
              <a:off x="9880560" y="321721"/>
              <a:ext cx="365665" cy="365665"/>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TextBox 95">
              <a:extLst>
                <a:ext uri="{FF2B5EF4-FFF2-40B4-BE49-F238E27FC236}">
                  <a16:creationId xmlns:a16="http://schemas.microsoft.com/office/drawing/2014/main" xmlns="" id="{E0835D7B-C2B9-4709-9AD9-8CF49EA823EA}"/>
                </a:ext>
              </a:extLst>
            </p:cNvPr>
            <p:cNvSpPr txBox="1"/>
            <p:nvPr/>
          </p:nvSpPr>
          <p:spPr>
            <a:xfrm>
              <a:off x="10389900" y="44208"/>
              <a:ext cx="151354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A7FF"/>
                  </a:solidFill>
                  <a:effectLst/>
                  <a:uLnTx/>
                  <a:uFillTx/>
                  <a:latin typeface="Arial"/>
                  <a:ea typeface="+mn-ea"/>
                  <a:cs typeface="+mn-cs"/>
                </a:rPr>
                <a:t>Least to Most</a:t>
              </a:r>
            </a:p>
          </p:txBody>
        </p:sp>
        <p:sp>
          <p:nvSpPr>
            <p:cNvPr id="97" name="Oval 96">
              <a:extLst>
                <a:ext uri="{FF2B5EF4-FFF2-40B4-BE49-F238E27FC236}">
                  <a16:creationId xmlns:a16="http://schemas.microsoft.com/office/drawing/2014/main" xmlns="" id="{429AACF5-23EC-4F5B-9FF3-4574EB2AA409}"/>
                </a:ext>
              </a:extLst>
            </p:cNvPr>
            <p:cNvSpPr/>
            <p:nvPr/>
          </p:nvSpPr>
          <p:spPr>
            <a:xfrm>
              <a:off x="11599374" y="314764"/>
              <a:ext cx="379580" cy="379580"/>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98" name="Straight Arrow Connector 97">
              <a:extLst>
                <a:ext uri="{FF2B5EF4-FFF2-40B4-BE49-F238E27FC236}">
                  <a16:creationId xmlns:a16="http://schemas.microsoft.com/office/drawing/2014/main" xmlns="" id="{CA30ECFF-5D73-4EC4-B286-B8D9402B6092}"/>
                </a:ext>
              </a:extLst>
            </p:cNvPr>
            <p:cNvCxnSpPr>
              <a:cxnSpLocks/>
            </p:cNvCxnSpPr>
            <p:nvPr/>
          </p:nvCxnSpPr>
          <p:spPr>
            <a:xfrm>
              <a:off x="10021866" y="766937"/>
              <a:ext cx="1881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xmlns="" id="{408D662F-6BCF-4BC7-AB83-AA68B29DC757}"/>
                </a:ext>
              </a:extLst>
            </p:cNvPr>
            <p:cNvSpPr/>
            <p:nvPr/>
          </p:nvSpPr>
          <p:spPr>
            <a:xfrm>
              <a:off x="10749701" y="314764"/>
              <a:ext cx="379580" cy="379580"/>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Partial Circle 99">
              <a:extLst>
                <a:ext uri="{FF2B5EF4-FFF2-40B4-BE49-F238E27FC236}">
                  <a16:creationId xmlns:a16="http://schemas.microsoft.com/office/drawing/2014/main" xmlns="" id="{D42F8AF7-7DB1-43B0-9935-8268984643DE}"/>
                </a:ext>
              </a:extLst>
            </p:cNvPr>
            <p:cNvSpPr/>
            <p:nvPr/>
          </p:nvSpPr>
          <p:spPr>
            <a:xfrm rot="16200000">
              <a:off x="10747828" y="314765"/>
              <a:ext cx="365665" cy="379579"/>
            </a:xfrm>
            <a:prstGeom prst="pie">
              <a:avLst>
                <a:gd name="adj1" fmla="val 0"/>
                <a:gd name="adj2" fmla="val 1074429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01" name="Group 100">
              <a:extLst>
                <a:ext uri="{FF2B5EF4-FFF2-40B4-BE49-F238E27FC236}">
                  <a16:creationId xmlns:a16="http://schemas.microsoft.com/office/drawing/2014/main" xmlns="" id="{340B4805-16E4-4666-9440-F8AA55F2EC26}"/>
                </a:ext>
              </a:extLst>
            </p:cNvPr>
            <p:cNvGrpSpPr/>
            <p:nvPr/>
          </p:nvGrpSpPr>
          <p:grpSpPr>
            <a:xfrm rot="16200000">
              <a:off x="10318443" y="321719"/>
              <a:ext cx="365667" cy="365669"/>
              <a:chOff x="3779416" y="4259340"/>
              <a:chExt cx="365762" cy="365764"/>
            </a:xfrm>
          </p:grpSpPr>
          <p:sp>
            <p:nvSpPr>
              <p:cNvPr id="105" name="Oval 104">
                <a:extLst>
                  <a:ext uri="{FF2B5EF4-FFF2-40B4-BE49-F238E27FC236}">
                    <a16:creationId xmlns:a16="http://schemas.microsoft.com/office/drawing/2014/main" xmlns="" id="{AB7F2C7F-20A0-4C48-8852-D944BEEC4F5F}"/>
                  </a:ext>
                </a:extLst>
              </p:cNvPr>
              <p:cNvSpPr/>
              <p:nvPr/>
            </p:nvSpPr>
            <p:spPr>
              <a:xfrm>
                <a:off x="3779416" y="4259340"/>
                <a:ext cx="365760" cy="365760"/>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Partial Circle 105">
                <a:extLst>
                  <a:ext uri="{FF2B5EF4-FFF2-40B4-BE49-F238E27FC236}">
                    <a16:creationId xmlns:a16="http://schemas.microsoft.com/office/drawing/2014/main" xmlns="" id="{95B69991-B5A6-4977-B0CD-B6DC5D014610}"/>
                  </a:ext>
                </a:extLst>
              </p:cNvPr>
              <p:cNvSpPr/>
              <p:nvPr/>
            </p:nvSpPr>
            <p:spPr>
              <a:xfrm>
                <a:off x="3779418" y="4259344"/>
                <a:ext cx="365760" cy="365760"/>
              </a:xfrm>
              <a:prstGeom prst="pi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02" name="Group 101">
              <a:extLst>
                <a:ext uri="{FF2B5EF4-FFF2-40B4-BE49-F238E27FC236}">
                  <a16:creationId xmlns:a16="http://schemas.microsoft.com/office/drawing/2014/main" xmlns="" id="{8C0F35E7-2DAC-4CC7-99F0-822B0D5EA586}"/>
                </a:ext>
              </a:extLst>
            </p:cNvPr>
            <p:cNvGrpSpPr/>
            <p:nvPr/>
          </p:nvGrpSpPr>
          <p:grpSpPr>
            <a:xfrm>
              <a:off x="11181538" y="321719"/>
              <a:ext cx="365667" cy="365669"/>
              <a:chOff x="3779416" y="4259340"/>
              <a:chExt cx="365762" cy="365764"/>
            </a:xfrm>
          </p:grpSpPr>
          <p:sp>
            <p:nvSpPr>
              <p:cNvPr id="103" name="Oval 102">
                <a:extLst>
                  <a:ext uri="{FF2B5EF4-FFF2-40B4-BE49-F238E27FC236}">
                    <a16:creationId xmlns:a16="http://schemas.microsoft.com/office/drawing/2014/main" xmlns="" id="{ADF10F30-0C95-47A8-888D-D6345629BBCA}"/>
                  </a:ext>
                </a:extLst>
              </p:cNvPr>
              <p:cNvSpPr/>
              <p:nvPr/>
            </p:nvSpPr>
            <p:spPr>
              <a:xfrm>
                <a:off x="3779416" y="4259340"/>
                <a:ext cx="365760" cy="365760"/>
              </a:xfrm>
              <a:prstGeom prst="ellipse">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4" name="Partial Circle 103">
                <a:extLst>
                  <a:ext uri="{FF2B5EF4-FFF2-40B4-BE49-F238E27FC236}">
                    <a16:creationId xmlns:a16="http://schemas.microsoft.com/office/drawing/2014/main" xmlns="" id="{6E9E5461-092A-40C4-86E0-96606B5C3754}"/>
                  </a:ext>
                </a:extLst>
              </p:cNvPr>
              <p:cNvSpPr/>
              <p:nvPr/>
            </p:nvSpPr>
            <p:spPr>
              <a:xfrm>
                <a:off x="3779418" y="4259344"/>
                <a:ext cx="365760" cy="365760"/>
              </a:xfrm>
              <a:prstGeom prst="pi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76" name="Oval 75">
            <a:extLst>
              <a:ext uri="{FF2B5EF4-FFF2-40B4-BE49-F238E27FC236}">
                <a16:creationId xmlns:a16="http://schemas.microsoft.com/office/drawing/2014/main" xmlns="" id="{45DE3B8D-52BF-4C4B-BE02-4DACCCBD98D3}"/>
              </a:ext>
            </a:extLst>
          </p:cNvPr>
          <p:cNvSpPr/>
          <p:nvPr/>
        </p:nvSpPr>
        <p:spPr>
          <a:xfrm>
            <a:off x="1229568" y="4217665"/>
            <a:ext cx="379481" cy="379481"/>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0" name="Oval 69">
            <a:extLst>
              <a:ext uri="{FF2B5EF4-FFF2-40B4-BE49-F238E27FC236}">
                <a16:creationId xmlns:a16="http://schemas.microsoft.com/office/drawing/2014/main" xmlns="" id="{982DC2AA-5AA9-734A-BF15-CC605A1F9F4D}"/>
              </a:ext>
            </a:extLst>
          </p:cNvPr>
          <p:cNvSpPr/>
          <p:nvPr/>
        </p:nvSpPr>
        <p:spPr>
          <a:xfrm>
            <a:off x="3091679" y="4217664"/>
            <a:ext cx="379481" cy="379481"/>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7" name="Group 76">
            <a:extLst>
              <a:ext uri="{FF2B5EF4-FFF2-40B4-BE49-F238E27FC236}">
                <a16:creationId xmlns:a16="http://schemas.microsoft.com/office/drawing/2014/main" xmlns="" id="{48272B40-98A8-B142-AFEB-729E6A39A91F}"/>
              </a:ext>
            </a:extLst>
          </p:cNvPr>
          <p:cNvGrpSpPr/>
          <p:nvPr/>
        </p:nvGrpSpPr>
        <p:grpSpPr>
          <a:xfrm>
            <a:off x="3040602" y="5894111"/>
            <a:ext cx="365572" cy="365574"/>
            <a:chOff x="3779416" y="4259340"/>
            <a:chExt cx="365762" cy="365764"/>
          </a:xfrm>
        </p:grpSpPr>
        <p:sp>
          <p:nvSpPr>
            <p:cNvPr id="79" name="Oval 78">
              <a:extLst>
                <a:ext uri="{FF2B5EF4-FFF2-40B4-BE49-F238E27FC236}">
                  <a16:creationId xmlns:a16="http://schemas.microsoft.com/office/drawing/2014/main" xmlns="" id="{13EA97A5-6BEB-6546-A9E6-797191DAFB57}"/>
                </a:ext>
              </a:extLst>
            </p:cNvPr>
            <p:cNvSpPr/>
            <p:nvPr/>
          </p:nvSpPr>
          <p:spPr>
            <a:xfrm>
              <a:off x="3779416" y="4259340"/>
              <a:ext cx="365760" cy="365760"/>
            </a:xfrm>
            <a:prstGeom prst="ellipse">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0" name="Partial Circle 85">
              <a:extLst>
                <a:ext uri="{FF2B5EF4-FFF2-40B4-BE49-F238E27FC236}">
                  <a16:creationId xmlns:a16="http://schemas.microsoft.com/office/drawing/2014/main" xmlns="" id="{7D820725-D75B-594E-A53C-69C747907CAA}"/>
                </a:ext>
              </a:extLst>
            </p:cNvPr>
            <p:cNvSpPr/>
            <p:nvPr/>
          </p:nvSpPr>
          <p:spPr>
            <a:xfrm>
              <a:off x="3779418" y="4259344"/>
              <a:ext cx="365760" cy="365760"/>
            </a:xfrm>
            <a:prstGeom prst="pi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75" name="Oval 74">
            <a:extLst>
              <a:ext uri="{FF2B5EF4-FFF2-40B4-BE49-F238E27FC236}">
                <a16:creationId xmlns:a16="http://schemas.microsoft.com/office/drawing/2014/main" xmlns="" id="{A8377494-7C77-8047-9CC1-0A4BAEB60003}"/>
              </a:ext>
            </a:extLst>
          </p:cNvPr>
          <p:cNvSpPr/>
          <p:nvPr/>
        </p:nvSpPr>
        <p:spPr>
          <a:xfrm>
            <a:off x="2196783" y="4217665"/>
            <a:ext cx="379481" cy="379481"/>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82" name="Group 81">
            <a:extLst>
              <a:ext uri="{FF2B5EF4-FFF2-40B4-BE49-F238E27FC236}">
                <a16:creationId xmlns:a16="http://schemas.microsoft.com/office/drawing/2014/main" xmlns="" id="{80BD412A-C538-D246-AECD-1489DA4D84DE}"/>
              </a:ext>
            </a:extLst>
          </p:cNvPr>
          <p:cNvGrpSpPr/>
          <p:nvPr/>
        </p:nvGrpSpPr>
        <p:grpSpPr>
          <a:xfrm rot="16200000">
            <a:off x="1231503" y="5897763"/>
            <a:ext cx="365572" cy="365574"/>
            <a:chOff x="3779416" y="4259340"/>
            <a:chExt cx="365762" cy="365764"/>
          </a:xfrm>
        </p:grpSpPr>
        <p:sp>
          <p:nvSpPr>
            <p:cNvPr id="83" name="Oval 82">
              <a:extLst>
                <a:ext uri="{FF2B5EF4-FFF2-40B4-BE49-F238E27FC236}">
                  <a16:creationId xmlns:a16="http://schemas.microsoft.com/office/drawing/2014/main" xmlns="" id="{F9485EEC-C597-6C40-B01D-CF266277FD50}"/>
                </a:ext>
              </a:extLst>
            </p:cNvPr>
            <p:cNvSpPr/>
            <p:nvPr/>
          </p:nvSpPr>
          <p:spPr>
            <a:xfrm>
              <a:off x="3779416" y="4259340"/>
              <a:ext cx="365760" cy="365760"/>
            </a:xfrm>
            <a:prstGeom prst="ellipse">
              <a:avLst/>
            </a:prstGeom>
            <a:solidFill>
              <a:schemeClr val="accent1">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4" name="Partial Circle 61">
              <a:extLst>
                <a:ext uri="{FF2B5EF4-FFF2-40B4-BE49-F238E27FC236}">
                  <a16:creationId xmlns:a16="http://schemas.microsoft.com/office/drawing/2014/main" xmlns="" id="{963CF4C6-5409-0946-A08B-13540D3C321A}"/>
                </a:ext>
              </a:extLst>
            </p:cNvPr>
            <p:cNvSpPr/>
            <p:nvPr/>
          </p:nvSpPr>
          <p:spPr>
            <a:xfrm>
              <a:off x="3779418" y="4259344"/>
              <a:ext cx="365760" cy="365760"/>
            </a:xfrm>
            <a:prstGeom prst="pi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12" name="Picture 111" descr="A remote control&#10;&#10;Description automatically generated">
            <a:extLst>
              <a:ext uri="{FF2B5EF4-FFF2-40B4-BE49-F238E27FC236}">
                <a16:creationId xmlns:a16="http://schemas.microsoft.com/office/drawing/2014/main" xmlns="" id="{C6D02E78-828C-EE46-B438-AE9FEBF21B8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a:ext>
            </a:extLst>
          </a:blip>
          <a:srcRect/>
          <a:stretch/>
        </p:blipFill>
        <p:spPr>
          <a:xfrm>
            <a:off x="985899" y="2699638"/>
            <a:ext cx="1012035" cy="597596"/>
          </a:xfrm>
          <a:prstGeom prst="rect">
            <a:avLst/>
          </a:prstGeom>
        </p:spPr>
      </p:pic>
      <p:pic>
        <p:nvPicPr>
          <p:cNvPr id="114" name="Picture 113" descr="A picture containing indoor, remote, sitting, game&#10;&#10;Description automatically generated">
            <a:extLst>
              <a:ext uri="{FF2B5EF4-FFF2-40B4-BE49-F238E27FC236}">
                <a16:creationId xmlns:a16="http://schemas.microsoft.com/office/drawing/2014/main" xmlns="" id="{6E82BD60-7DE7-504B-86DC-10CADA27786E}"/>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945933" y="2582684"/>
            <a:ext cx="582067" cy="885384"/>
          </a:xfrm>
          <a:prstGeom prst="rect">
            <a:avLst/>
          </a:prstGeom>
        </p:spPr>
      </p:pic>
      <p:pic>
        <p:nvPicPr>
          <p:cNvPr id="116" name="Picture 115" descr="A picture containing indoor, remote, sitting, control&#10;&#10;Description automatically generated">
            <a:extLst>
              <a:ext uri="{FF2B5EF4-FFF2-40B4-BE49-F238E27FC236}">
                <a16:creationId xmlns:a16="http://schemas.microsoft.com/office/drawing/2014/main" xmlns="" id="{E94E5C2F-A259-8346-9CFA-5A4D70B48F97}"/>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215834" y="2598654"/>
            <a:ext cx="431690" cy="841189"/>
          </a:xfrm>
          <a:prstGeom prst="rect">
            <a:avLst/>
          </a:prstGeom>
        </p:spPr>
      </p:pic>
      <p:grpSp>
        <p:nvGrpSpPr>
          <p:cNvPr id="87" name="Group 86">
            <a:extLst>
              <a:ext uri="{FF2B5EF4-FFF2-40B4-BE49-F238E27FC236}">
                <a16:creationId xmlns:a16="http://schemas.microsoft.com/office/drawing/2014/main" xmlns="" id="{326DE276-04F7-8549-B0AF-0439E8A36B76}"/>
              </a:ext>
            </a:extLst>
          </p:cNvPr>
          <p:cNvGrpSpPr/>
          <p:nvPr/>
        </p:nvGrpSpPr>
        <p:grpSpPr>
          <a:xfrm>
            <a:off x="10162891" y="10588"/>
            <a:ext cx="2030892" cy="471796"/>
            <a:chOff x="10164051" y="36903"/>
            <a:chExt cx="2030892" cy="471796"/>
          </a:xfrm>
        </p:grpSpPr>
        <p:sp>
          <p:nvSpPr>
            <p:cNvPr id="91" name="Rectangle 90">
              <a:extLst>
                <a:ext uri="{FF2B5EF4-FFF2-40B4-BE49-F238E27FC236}">
                  <a16:creationId xmlns:a16="http://schemas.microsoft.com/office/drawing/2014/main" xmlns="" id="{7C59AB59-5020-4142-90F9-2B788B03EF89}"/>
                </a:ext>
              </a:extLst>
            </p:cNvPr>
            <p:cNvSpPr/>
            <p:nvPr/>
          </p:nvSpPr>
          <p:spPr>
            <a:xfrm>
              <a:off x="10164051" y="36903"/>
              <a:ext cx="2030892" cy="471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descr="global-black.png">
              <a:extLst>
                <a:ext uri="{FF2B5EF4-FFF2-40B4-BE49-F238E27FC236}">
                  <a16:creationId xmlns:a16="http://schemas.microsoft.com/office/drawing/2014/main" xmlns="" id="{F0915ED7-1B2B-1045-A49E-8B84D9985EB2}"/>
                </a:ext>
              </a:extLst>
            </p:cNvPr>
            <p:cNvPicPr>
              <a:picLocks noChangeAspect="1"/>
            </p:cNvPicPr>
            <p:nvPr/>
          </p:nvPicPr>
          <p:blipFill>
            <a:blip r:embed="rId12" cstate="print">
              <a:extLst>
                <a:ext uri="{28A0092B-C50C-407E-A947-70E740481C1C}">
                  <a14:useLocalDpi xmlns:a14="http://schemas.microsoft.com/office/drawing/2010/main"/>
                </a:ext>
              </a:extLst>
            </a:blip>
            <a:srcRect b="-4847"/>
            <a:stretch>
              <a:fillRect/>
            </a:stretch>
          </p:blipFill>
          <p:spPr>
            <a:xfrm>
              <a:off x="10300274" y="86857"/>
              <a:ext cx="315623" cy="330924"/>
            </a:xfrm>
            <a:prstGeom prst="rect">
              <a:avLst/>
            </a:prstGeom>
            <a:ln>
              <a:noFill/>
            </a:ln>
          </p:spPr>
        </p:pic>
      </p:grpSp>
      <p:sp>
        <p:nvSpPr>
          <p:cNvPr id="8" name="Rectangle 7">
            <a:extLst>
              <a:ext uri="{FF2B5EF4-FFF2-40B4-BE49-F238E27FC236}">
                <a16:creationId xmlns:a16="http://schemas.microsoft.com/office/drawing/2014/main" xmlns="" id="{A6D8A0C5-46BA-43FF-B8E9-E572FD760ACC}"/>
              </a:ext>
            </a:extLst>
          </p:cNvPr>
          <p:cNvSpPr/>
          <p:nvPr/>
        </p:nvSpPr>
        <p:spPr>
          <a:xfrm>
            <a:off x="345233" y="6541255"/>
            <a:ext cx="3060941" cy="232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04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72365" y="974794"/>
          <a:ext cx="11840003" cy="5101052"/>
        </p:xfrm>
        <a:graphic>
          <a:graphicData uri="http://schemas.openxmlformats.org/drawingml/2006/table">
            <a:tbl>
              <a:tblPr firstRow="1" bandRow="1">
                <a:tableStyleId>{073A0DAA-6AF3-43AB-8588-CEC1D06C72B9}</a:tableStyleId>
              </a:tblPr>
              <a:tblGrid>
                <a:gridCol w="951315">
                  <a:extLst>
                    <a:ext uri="{9D8B030D-6E8A-4147-A177-3AD203B41FA5}">
                      <a16:colId xmlns:a16="http://schemas.microsoft.com/office/drawing/2014/main" xmlns="" val="20000"/>
                    </a:ext>
                  </a:extLst>
                </a:gridCol>
                <a:gridCol w="940039">
                  <a:extLst>
                    <a:ext uri="{9D8B030D-6E8A-4147-A177-3AD203B41FA5}">
                      <a16:colId xmlns:a16="http://schemas.microsoft.com/office/drawing/2014/main" xmlns="" val="20001"/>
                    </a:ext>
                  </a:extLst>
                </a:gridCol>
                <a:gridCol w="947552">
                  <a:extLst>
                    <a:ext uri="{9D8B030D-6E8A-4147-A177-3AD203B41FA5}">
                      <a16:colId xmlns:a16="http://schemas.microsoft.com/office/drawing/2014/main" xmlns="" val="2651660075"/>
                    </a:ext>
                  </a:extLst>
                </a:gridCol>
                <a:gridCol w="947552">
                  <a:extLst>
                    <a:ext uri="{9D8B030D-6E8A-4147-A177-3AD203B41FA5}">
                      <a16:colId xmlns:a16="http://schemas.microsoft.com/office/drawing/2014/main" xmlns="" val="3384264683"/>
                    </a:ext>
                  </a:extLst>
                </a:gridCol>
                <a:gridCol w="978790">
                  <a:extLst>
                    <a:ext uri="{9D8B030D-6E8A-4147-A177-3AD203B41FA5}">
                      <a16:colId xmlns:a16="http://schemas.microsoft.com/office/drawing/2014/main" xmlns="" val="20002"/>
                    </a:ext>
                  </a:extLst>
                </a:gridCol>
                <a:gridCol w="1020439">
                  <a:extLst>
                    <a:ext uri="{9D8B030D-6E8A-4147-A177-3AD203B41FA5}">
                      <a16:colId xmlns:a16="http://schemas.microsoft.com/office/drawing/2014/main" xmlns="" val="4064590473"/>
                    </a:ext>
                  </a:extLst>
                </a:gridCol>
                <a:gridCol w="1187041">
                  <a:extLst>
                    <a:ext uri="{9D8B030D-6E8A-4147-A177-3AD203B41FA5}">
                      <a16:colId xmlns:a16="http://schemas.microsoft.com/office/drawing/2014/main" xmlns="" val="2777867376"/>
                    </a:ext>
                  </a:extLst>
                </a:gridCol>
                <a:gridCol w="980990">
                  <a:extLst>
                    <a:ext uri="{9D8B030D-6E8A-4147-A177-3AD203B41FA5}">
                      <a16:colId xmlns:a16="http://schemas.microsoft.com/office/drawing/2014/main" xmlns="" val="20003"/>
                    </a:ext>
                  </a:extLst>
                </a:gridCol>
                <a:gridCol w="1120271">
                  <a:extLst>
                    <a:ext uri="{9D8B030D-6E8A-4147-A177-3AD203B41FA5}">
                      <a16:colId xmlns:a16="http://schemas.microsoft.com/office/drawing/2014/main" xmlns="" val="3448101184"/>
                    </a:ext>
                  </a:extLst>
                </a:gridCol>
                <a:gridCol w="2766014">
                  <a:extLst>
                    <a:ext uri="{9D8B030D-6E8A-4147-A177-3AD203B41FA5}">
                      <a16:colId xmlns:a16="http://schemas.microsoft.com/office/drawing/2014/main" xmlns="" val="3294333612"/>
                    </a:ext>
                  </a:extLst>
                </a:gridCol>
              </a:tblGrid>
              <a:tr h="399922">
                <a:tc gridSpan="8">
                  <a:txBody>
                    <a:bodyPr/>
                    <a:lstStyle/>
                    <a:p>
                      <a:pPr algn="ctr"/>
                      <a:r>
                        <a:rPr lang="en-US" sz="1000" cap="none" baseline="0" dirty="0">
                          <a:solidFill>
                            <a:schemeClr val="bg1"/>
                          </a:solidFill>
                        </a:rPr>
                        <a:t>Point-of-care</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000" cap="none" baseline="0" dirty="0">
                        <a:solidFill>
                          <a:schemeClr val="bg1"/>
                        </a:solidFill>
                      </a:endParaRPr>
                    </a:p>
                  </a:txBody>
                  <a:tcPr marL="91416" marR="91416" marT="91416" marB="91416"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pPr algn="ctr"/>
                      <a:endParaRPr lang="en-US" sz="1100" cap="none" baseline="0" dirty="0">
                        <a:solidFill>
                          <a:schemeClr val="bg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pPr algn="ctr"/>
                      <a:endParaRPr lang="en-US" sz="1100" cap="none" baseline="0" dirty="0">
                        <a:solidFill>
                          <a:schemeClr val="bg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cap="none" baseline="0" dirty="0">
                          <a:solidFill>
                            <a:schemeClr val="bg1"/>
                          </a:solidFill>
                        </a:rPr>
                        <a:t>Laboratories</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en-US" sz="1000" cap="none" baseline="0" dirty="0">
                        <a:solidFill>
                          <a:srgbClr val="FFFFFF"/>
                        </a:solidFill>
                      </a:endParaRP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892465225"/>
                  </a:ext>
                </a:extLst>
              </a:tr>
              <a:tr h="369159">
                <a:tc rowSpan="2">
                  <a:txBody>
                    <a:bodyPr/>
                    <a:lstStyle/>
                    <a:p>
                      <a:pPr algn="l"/>
                      <a:r>
                        <a:rPr lang="en-US" sz="1000" b="1" cap="none" baseline="0" dirty="0"/>
                        <a:t>Feature</a:t>
                      </a:r>
                      <a:endParaRPr lang="en-US" sz="1000" b="1" cap="none" baseline="0" dirty="0">
                        <a:solidFill>
                          <a:schemeClr val="tx1"/>
                        </a:solidFill>
                      </a:endParaRP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3">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1000" b="1" cap="none" baseline="0" dirty="0">
                          <a:solidFill>
                            <a:schemeClr val="tx1"/>
                          </a:solidFill>
                        </a:rPr>
                        <a:t>CS60-HC Series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1000" b="1" cap="none" baseline="0" dirty="0">
                          <a:solidFill>
                            <a:schemeClr val="tx1"/>
                          </a:solidFill>
                        </a:rPr>
                        <a:t>DS4608-HC</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3">
                  <a:txBody>
                    <a:bodyPr/>
                    <a:lstStyle/>
                    <a:p>
                      <a:pPr algn="ctr"/>
                      <a:r>
                        <a:rPr lang="en-US" sz="1000" b="1" cap="none" baseline="0" dirty="0">
                          <a:solidFill>
                            <a:schemeClr val="tx1"/>
                          </a:solidFill>
                        </a:rPr>
                        <a:t>DS8100-HC Series</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algn="ctr"/>
                      <a:r>
                        <a:rPr lang="en-US" sz="1000" b="1" cap="none" baseline="0" dirty="0">
                          <a:solidFill>
                            <a:schemeClr val="tx1"/>
                          </a:solidFill>
                        </a:rPr>
                        <a:t>DS9900-HD Series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marL="0" marR="0" indent="0" algn="ctr" defTabSz="914126" rtl="0" eaLnBrk="1" fontAlgn="auto" latinLnBrk="0" hangingPunct="1">
                        <a:lnSpc>
                          <a:spcPct val="100000"/>
                        </a:lnSpc>
                        <a:spcBef>
                          <a:spcPts val="0"/>
                        </a:spcBef>
                        <a:spcAft>
                          <a:spcPts val="0"/>
                        </a:spcAft>
                        <a:buClrTx/>
                        <a:buSzTx/>
                        <a:buFontTx/>
                        <a:buNone/>
                        <a:tabLst/>
                        <a:defRPr/>
                      </a:pPr>
                      <a:r>
                        <a:rPr lang="en-US" sz="1000" b="1" kern="1200" baseline="0" dirty="0">
                          <a:solidFill>
                            <a:schemeClr val="tx1"/>
                          </a:solidFill>
                          <a:effectLst/>
                          <a:latin typeface="+mn-lt"/>
                          <a:ea typeface="+mn-ea"/>
                          <a:cs typeface="+mn-cs"/>
                        </a:rPr>
                        <a:t>Why it Matters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0"/>
                  </a:ext>
                </a:extLst>
              </a:tr>
              <a:tr h="639984">
                <a:tc vMerge="1">
                  <a:txBody>
                    <a:bodyPr/>
                    <a:lstStyle/>
                    <a:p>
                      <a:pPr algn="l"/>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CS60-HC</a:t>
                      </a:r>
                    </a:p>
                    <a:p>
                      <a:pPr algn="ctr"/>
                      <a:r>
                        <a:rPr lang="en-US" sz="1000" b="0" cap="none" baseline="0" dirty="0">
                          <a:solidFill>
                            <a:schemeClr val="tx1"/>
                          </a:solidFill>
                        </a:rPr>
                        <a:t>Corded</a:t>
                      </a:r>
                      <a:endParaRPr lang="en-US" sz="1000" dirty="0"/>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CS60-HC</a:t>
                      </a:r>
                    </a:p>
                    <a:p>
                      <a:pPr algn="ctr"/>
                      <a:r>
                        <a:rPr lang="en-US" sz="1000" b="0" cap="none" baseline="0" dirty="0">
                          <a:solidFill>
                            <a:schemeClr val="tx1"/>
                          </a:solidFill>
                        </a:rPr>
                        <a:t>Cordless</a:t>
                      </a:r>
                      <a:endParaRPr lang="en-US" sz="1000" dirty="0"/>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CS60-HC</a:t>
                      </a:r>
                    </a:p>
                    <a:p>
                      <a:pPr algn="ctr"/>
                      <a:r>
                        <a:rPr lang="en-US" sz="1000" b="0" cap="none" baseline="0" dirty="0">
                          <a:solidFill>
                            <a:schemeClr val="tx1"/>
                          </a:solidFill>
                        </a:rPr>
                        <a:t>Presentation Cradle</a:t>
                      </a:r>
                      <a:endParaRPr lang="en-US" sz="1000" dirty="0"/>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DS8108-HC</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DS8178-HC Standard Cradle</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DS8178-HC Presentation Cradle</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en-US" sz="1200"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876466878"/>
                  </a:ext>
                </a:extLst>
              </a:tr>
              <a:tr h="877942">
                <a:tc>
                  <a:txBody>
                    <a:bodyPr/>
                    <a:lstStyle/>
                    <a:p>
                      <a:pPr algn="l"/>
                      <a:endParaRPr lang="en-US" sz="1000" cap="none" dirty="0">
                        <a:solidFill>
                          <a:schemeClr val="bg1"/>
                        </a:solidFill>
                      </a:endParaRPr>
                    </a:p>
                  </a:txBody>
                  <a:tcPr marL="182784"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22976">
                <a:tc>
                  <a:txBody>
                    <a:bodyPr/>
                    <a:lstStyle/>
                    <a:p>
                      <a:pPr algn="l"/>
                      <a:r>
                        <a:rPr lang="en-US" sz="900" b="1" dirty="0">
                          <a:solidFill>
                            <a:schemeClr val="tx1"/>
                          </a:solidFill>
                        </a:rPr>
                        <a:t>Vibration</a:t>
                      </a:r>
                      <a:r>
                        <a:rPr lang="en-US" sz="900" b="1" baseline="0" dirty="0">
                          <a:solidFill>
                            <a:schemeClr val="tx1"/>
                          </a:solidFill>
                        </a:rPr>
                        <a:t> Feedback with Night Mode</a:t>
                      </a:r>
                      <a:endParaRPr lang="en-US" sz="900" b="1" dirty="0">
                        <a:solidFill>
                          <a:schemeClr val="tx1"/>
                        </a:solidFill>
                      </a:endParaRP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mn-lt"/>
                          <a:ea typeface="+mn-ea"/>
                          <a:cs typeface="+mn-cs"/>
                        </a:rPr>
                        <a:t>The CS60-HC, DS4608-HC and DS8100-HC support vibration feedback to minimize noise in the patient’s room, admissions desk or lab. With night mode, workers can switch between vibration feedback and beeper feedback in seconds. </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3"/>
                  </a:ext>
                </a:extLst>
              </a:tr>
              <a:tr h="939717">
                <a:tc>
                  <a:txBody>
                    <a:bodyPr/>
                    <a:lstStyle/>
                    <a:p>
                      <a:pPr algn="l"/>
                      <a:r>
                        <a:rPr lang="en-US" sz="900" b="1" dirty="0">
                          <a:solidFill>
                            <a:schemeClr val="tx1"/>
                          </a:solidFill>
                        </a:rPr>
                        <a:t>Power</a:t>
                      </a:r>
                      <a:br>
                        <a:rPr lang="en-US" sz="900" b="1" dirty="0">
                          <a:solidFill>
                            <a:schemeClr val="tx1"/>
                          </a:solidFill>
                        </a:rPr>
                      </a:br>
                      <a:r>
                        <a:rPr lang="en-US" sz="900" b="1" dirty="0">
                          <a:solidFill>
                            <a:schemeClr val="tx1"/>
                          </a:solidFill>
                        </a:rPr>
                        <a:t>Precision+ Smart Battery</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N/A</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N/A </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N/A</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N/A</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900" b="0" i="0" u="none" strike="noStrike" kern="1200" baseline="0" dirty="0">
                          <a:solidFill>
                            <a:schemeClr val="dk1"/>
                          </a:solidFill>
                          <a:latin typeface="+mn-lt"/>
                          <a:ea typeface="+mn-ea"/>
                          <a:cs typeface="+mn-cs"/>
                        </a:rPr>
                        <a:t>Zebra’s </a:t>
                      </a:r>
                      <a:r>
                        <a:rPr lang="en-US" sz="900" b="0" i="0" u="none" strike="noStrike" kern="1200" baseline="0" dirty="0" err="1">
                          <a:solidFill>
                            <a:schemeClr val="dk1"/>
                          </a:solidFill>
                          <a:latin typeface="+mn-lt"/>
                          <a:ea typeface="+mn-ea"/>
                          <a:cs typeface="+mn-cs"/>
                        </a:rPr>
                        <a:t>PowerPrecision</a:t>
                      </a:r>
                      <a:r>
                        <a:rPr lang="en-US" sz="900" b="0" i="0" u="none" strike="noStrike" kern="1200" baseline="0" dirty="0">
                          <a:solidFill>
                            <a:schemeClr val="dk1"/>
                          </a:solidFill>
                          <a:latin typeface="+mn-lt"/>
                          <a:ea typeface="+mn-ea"/>
                          <a:cs typeface="+mn-cs"/>
                        </a:rPr>
                        <a:t>+ battery technology provides a wealth of battery metrics, making it easier to plan battery purchases and maintenance to prevent unplanned downtime caused by battery failures. </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4"/>
                  </a:ext>
                </a:extLst>
              </a:tr>
              <a:tr h="957729">
                <a:tc>
                  <a:txBody>
                    <a:bodyPr/>
                    <a:lstStyle/>
                    <a:p>
                      <a:pPr algn="l"/>
                      <a:r>
                        <a:rPr lang="en-US" sz="900" b="1" dirty="0">
                          <a:solidFill>
                            <a:schemeClr val="tx1"/>
                          </a:solidFill>
                        </a:rPr>
                        <a:t>Battery Charge/ Health Gauge</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N/A</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Charge</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Charge</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N/A</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N/A</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Charge + Battery Health</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Charge + Battery Health</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N/A</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900" b="0" i="0" u="none" strike="noStrike" kern="1200" baseline="0" dirty="0">
                          <a:solidFill>
                            <a:schemeClr val="dk1"/>
                          </a:solidFill>
                          <a:latin typeface="+mn-lt"/>
                          <a:ea typeface="+mn-ea"/>
                          <a:cs typeface="+mn-cs"/>
                        </a:rPr>
                        <a:t>Clinicians can see with a quick glance at the battery gauge whether a scanner has sufficient charge to get through their shift, preventing workflow interruptions. The gauge blinks when a battery nears the end of its useful life providing advance notice to acquire a new battery. </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5"/>
                  </a:ext>
                </a:extLst>
              </a:tr>
            </a:tbl>
          </a:graphicData>
        </a:graphic>
      </p:graphicFrame>
      <p:sp>
        <p:nvSpPr>
          <p:cNvPr id="9" name="Slide Number Placeholder 4"/>
          <p:cNvSpPr txBox="1">
            <a:spLocks/>
          </p:cNvSpPr>
          <p:nvPr/>
        </p:nvSpPr>
        <p:spPr bwMode="auto">
          <a:xfrm>
            <a:off x="11810277" y="6483344"/>
            <a:ext cx="352057" cy="3647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4" tIns="45672" rIns="91344" bIns="45672" numCol="1" anchor="ctr"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1pPr>
            <a:lvl2pPr marL="37931725" indent="-37474525"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2pPr>
            <a:lvl3pPr marL="9144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3pPr>
            <a:lvl4pPr marL="13716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4pPr>
            <a:lvl5pPr marL="18288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5pPr>
            <a:lvl6pPr marL="4572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6pPr>
            <a:lvl7pPr marL="9144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7pPr>
            <a:lvl8pPr marL="13716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8pPr>
            <a:lvl9pPr marL="18288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CCAD0326-3F85-964D-A3FC-414CD2005356}" type="slidenum">
              <a:rPr kumimoji="0" lang="en-US" altLang="en-US" sz="800" b="0" i="0" u="none" strike="noStrike" kern="1200" cap="none" spc="0" normalizeH="0" baseline="0" noProof="0">
                <a:ln>
                  <a:noFill/>
                </a:ln>
                <a:solidFill>
                  <a:srgbClr val="898989"/>
                </a:solidFill>
                <a:effectLst/>
                <a:uLnTx/>
                <a:uFillTx/>
                <a:latin typeface="Arial" charset="0"/>
                <a:ea typeface="Avenir Roman" charset="0"/>
                <a:cs typeface="Avenir Roman" charset="0"/>
                <a:sym typeface="Arial" charset="0"/>
              </a:rPr>
              <a:pPr marL="0" marR="0" lvl="0" indent="0" algn="ctr" defTabSz="457200" rtl="0" eaLnBrk="1" fontAlgn="base" latinLnBrk="0" hangingPunct="1">
                <a:lnSpc>
                  <a:spcPct val="100000"/>
                </a:lnSpc>
                <a:spcBef>
                  <a:spcPct val="0"/>
                </a:spcBef>
                <a:spcAft>
                  <a:spcPct val="0"/>
                </a:spcAft>
                <a:buClrTx/>
                <a:buSzTx/>
                <a:buFontTx/>
                <a:buNone/>
                <a:tabLst/>
                <a:defRPr/>
              </a:pPr>
              <a:t>4</a:t>
            </a:fld>
            <a:endParaRPr kumimoji="0" lang="en-US" altLang="en-US" sz="800" b="0" i="0" u="none" strike="noStrike" kern="1200" cap="none" spc="0" normalizeH="0" baseline="0" noProof="0" dirty="0">
              <a:ln>
                <a:noFill/>
              </a:ln>
              <a:solidFill>
                <a:srgbClr val="898989"/>
              </a:solidFill>
              <a:effectLst/>
              <a:uLnTx/>
              <a:uFillTx/>
              <a:latin typeface="Arial" charset="0"/>
              <a:ea typeface="Avenir Roman" charset="0"/>
              <a:cs typeface="Avenir Roman" charset="0"/>
              <a:sym typeface="Arial" charset="0"/>
            </a:endParaRPr>
          </a:p>
        </p:txBody>
      </p:sp>
      <p:pic>
        <p:nvPicPr>
          <p:cNvPr id="14" name="Picture 13">
            <a:extLst>
              <a:ext uri="{FF2B5EF4-FFF2-40B4-BE49-F238E27FC236}">
                <a16:creationId xmlns:a16="http://schemas.microsoft.com/office/drawing/2014/main" xmlns="" id="{5D0069A9-9772-4CC3-8CA3-E0F8AA0FC8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02052" y="2327240"/>
            <a:ext cx="588634" cy="1013618"/>
          </a:xfrm>
          <a:prstGeom prst="rect">
            <a:avLst/>
          </a:prstGeom>
        </p:spPr>
      </p:pic>
      <p:pic>
        <p:nvPicPr>
          <p:cNvPr id="3" name="Picture 2">
            <a:extLst>
              <a:ext uri="{FF2B5EF4-FFF2-40B4-BE49-F238E27FC236}">
                <a16:creationId xmlns:a16="http://schemas.microsoft.com/office/drawing/2014/main" xmlns="" id="{5942F12C-0313-4461-82D1-88FD588F751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23404" y="2271704"/>
            <a:ext cx="801888" cy="1101274"/>
          </a:xfrm>
          <a:prstGeom prst="rect">
            <a:avLst/>
          </a:prstGeom>
        </p:spPr>
      </p:pic>
      <p:pic>
        <p:nvPicPr>
          <p:cNvPr id="5" name="Picture 4">
            <a:extLst>
              <a:ext uri="{FF2B5EF4-FFF2-40B4-BE49-F238E27FC236}">
                <a16:creationId xmlns:a16="http://schemas.microsoft.com/office/drawing/2014/main" xmlns="" id="{7A3D864D-48B4-4C84-AD48-1D145014E5E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688500" y="2401747"/>
            <a:ext cx="1232751" cy="1128268"/>
          </a:xfrm>
          <a:prstGeom prst="rect">
            <a:avLst/>
          </a:prstGeom>
        </p:spPr>
      </p:pic>
      <p:pic>
        <p:nvPicPr>
          <p:cNvPr id="27" name="Picture 26">
            <a:extLst>
              <a:ext uri="{FF2B5EF4-FFF2-40B4-BE49-F238E27FC236}">
                <a16:creationId xmlns:a16="http://schemas.microsoft.com/office/drawing/2014/main" xmlns="" id="{2CC79CCA-4F7C-450D-B535-88D393E4A07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95262" y="2287527"/>
            <a:ext cx="1507405" cy="1006360"/>
          </a:xfrm>
          <a:prstGeom prst="rect">
            <a:avLst/>
          </a:prstGeom>
        </p:spPr>
      </p:pic>
      <p:sp>
        <p:nvSpPr>
          <p:cNvPr id="88" name="Title 1">
            <a:extLst>
              <a:ext uri="{FF2B5EF4-FFF2-40B4-BE49-F238E27FC236}">
                <a16:creationId xmlns:a16="http://schemas.microsoft.com/office/drawing/2014/main" xmlns="" id="{59B14E02-A54D-4772-986C-9E0528B6B811}"/>
              </a:ext>
            </a:extLst>
          </p:cNvPr>
          <p:cNvSpPr>
            <a:spLocks noGrp="1"/>
          </p:cNvSpPr>
          <p:nvPr>
            <p:ph type="title"/>
          </p:nvPr>
        </p:nvSpPr>
        <p:spPr>
          <a:xfrm>
            <a:off x="200058" y="172299"/>
            <a:ext cx="11220062" cy="365570"/>
          </a:xfrm>
        </p:spPr>
        <p:txBody>
          <a:bodyPr/>
          <a:lstStyle/>
          <a:p>
            <a:r>
              <a:rPr lang="en-US" sz="3198" dirty="0">
                <a:latin typeface=""/>
                <a:cs typeface=""/>
              </a:rPr>
              <a:t>Zebra Healthcare Scanner Portfolio Comparison</a:t>
            </a:r>
          </a:p>
        </p:txBody>
      </p:sp>
      <p:pic>
        <p:nvPicPr>
          <p:cNvPr id="94" name="Picture 93" descr="A picture containing appliance, white, iron&#10;&#10;Description automatically generated">
            <a:extLst>
              <a:ext uri="{FF2B5EF4-FFF2-40B4-BE49-F238E27FC236}">
                <a16:creationId xmlns:a16="http://schemas.microsoft.com/office/drawing/2014/main" xmlns="" id="{4D4225C8-43CB-4F40-AD09-5D19960FB17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74699" y="2323600"/>
            <a:ext cx="919336" cy="919336"/>
          </a:xfrm>
          <a:prstGeom prst="rect">
            <a:avLst/>
          </a:prstGeom>
        </p:spPr>
      </p:pic>
      <p:pic>
        <p:nvPicPr>
          <p:cNvPr id="22" name="Picture 21" descr="A remote control&#10;&#10;Description automatically generated">
            <a:extLst>
              <a:ext uri="{FF2B5EF4-FFF2-40B4-BE49-F238E27FC236}">
                <a16:creationId xmlns:a16="http://schemas.microsoft.com/office/drawing/2014/main" xmlns="" id="{63365F6E-6C84-8049-92C5-02579D2999B9}"/>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a:ext>
            </a:extLst>
          </a:blip>
          <a:srcRect/>
          <a:stretch/>
        </p:blipFill>
        <p:spPr>
          <a:xfrm>
            <a:off x="997863" y="2491909"/>
            <a:ext cx="1012035" cy="597596"/>
          </a:xfrm>
          <a:prstGeom prst="rect">
            <a:avLst/>
          </a:prstGeom>
        </p:spPr>
      </p:pic>
      <p:pic>
        <p:nvPicPr>
          <p:cNvPr id="23" name="Picture 22" descr="A picture containing indoor, remote, sitting, game&#10;&#10;Description automatically generated">
            <a:extLst>
              <a:ext uri="{FF2B5EF4-FFF2-40B4-BE49-F238E27FC236}">
                <a16:creationId xmlns:a16="http://schemas.microsoft.com/office/drawing/2014/main" xmlns="" id="{D978A660-5665-1C40-AB6B-F64F6E1BC10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039898" y="2379649"/>
            <a:ext cx="582067" cy="885384"/>
          </a:xfrm>
          <a:prstGeom prst="rect">
            <a:avLst/>
          </a:prstGeom>
        </p:spPr>
      </p:pic>
      <p:pic>
        <p:nvPicPr>
          <p:cNvPr id="24" name="Picture 23" descr="A picture containing indoor, remote, sitting, control&#10;&#10;Description automatically generated">
            <a:extLst>
              <a:ext uri="{FF2B5EF4-FFF2-40B4-BE49-F238E27FC236}">
                <a16:creationId xmlns:a16="http://schemas.microsoft.com/office/drawing/2014/main" xmlns="" id="{68F911C5-5AB4-1748-B971-FC80488A85ED}"/>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168817" y="2401747"/>
            <a:ext cx="431690" cy="841189"/>
          </a:xfrm>
          <a:prstGeom prst="rect">
            <a:avLst/>
          </a:prstGeom>
        </p:spPr>
      </p:pic>
      <p:pic>
        <p:nvPicPr>
          <p:cNvPr id="19" name="Picture 18" descr="global-black.png">
            <a:extLst>
              <a:ext uri="{FF2B5EF4-FFF2-40B4-BE49-F238E27FC236}">
                <a16:creationId xmlns:a16="http://schemas.microsoft.com/office/drawing/2014/main" xmlns="" id="{F49FF564-B064-E34E-A8F7-AC68A525660B}"/>
              </a:ext>
            </a:extLst>
          </p:cNvPr>
          <p:cNvPicPr>
            <a:picLocks noChangeAspect="1"/>
          </p:cNvPicPr>
          <p:nvPr/>
        </p:nvPicPr>
        <p:blipFill>
          <a:blip r:embed="rId12" cstate="print">
            <a:extLst>
              <a:ext uri="{28A0092B-C50C-407E-A947-70E740481C1C}">
                <a14:useLocalDpi xmlns:a14="http://schemas.microsoft.com/office/drawing/2010/main"/>
              </a:ext>
            </a:extLst>
          </a:blip>
          <a:srcRect b="-4847"/>
          <a:stretch>
            <a:fillRect/>
          </a:stretch>
        </p:blipFill>
        <p:spPr>
          <a:xfrm>
            <a:off x="10299114" y="60542"/>
            <a:ext cx="315623" cy="330924"/>
          </a:xfrm>
          <a:prstGeom prst="rect">
            <a:avLst/>
          </a:prstGeom>
          <a:ln>
            <a:noFill/>
          </a:ln>
        </p:spPr>
      </p:pic>
      <p:sp>
        <p:nvSpPr>
          <p:cNvPr id="20" name="TextBox 19">
            <a:extLst>
              <a:ext uri="{FF2B5EF4-FFF2-40B4-BE49-F238E27FC236}">
                <a16:creationId xmlns:a16="http://schemas.microsoft.com/office/drawing/2014/main" xmlns="" id="{D06BDAC0-25D2-4E45-ABF6-24ED8B301A9B}"/>
              </a:ext>
            </a:extLst>
          </p:cNvPr>
          <p:cNvSpPr txBox="1"/>
          <p:nvPr/>
        </p:nvSpPr>
        <p:spPr>
          <a:xfrm>
            <a:off x="10614737" y="73910"/>
            <a:ext cx="1626382" cy="471796"/>
          </a:xfrm>
          <a:prstGeom prst="rect">
            <a:avLst/>
          </a:prstGeom>
          <a:noFill/>
          <a:ln>
            <a:noFill/>
          </a:ln>
        </p:spPr>
        <p:txBody>
          <a:bodyPr wrap="square" rtlCol="0">
            <a:noAutofit/>
          </a:bodyPr>
          <a:lstStyle/>
          <a:p>
            <a:pPr>
              <a:spcAft>
                <a:spcPts val="1200"/>
              </a:spcAft>
            </a:pPr>
            <a:r>
              <a:rPr lang="en-US" sz="1200" b="1" dirty="0"/>
              <a:t>NORTH AMERICA</a:t>
            </a:r>
            <a:endParaRPr lang="en-US" sz="1600" b="1" dirty="0"/>
          </a:p>
        </p:txBody>
      </p:sp>
      <p:pic>
        <p:nvPicPr>
          <p:cNvPr id="2" name="Picture 1">
            <a:extLst>
              <a:ext uri="{FF2B5EF4-FFF2-40B4-BE49-F238E27FC236}">
                <a16:creationId xmlns:a16="http://schemas.microsoft.com/office/drawing/2014/main" xmlns="" id="{EA382F09-4FCF-41EB-BA41-37201D140BE1}"/>
              </a:ext>
            </a:extLst>
          </p:cNvPr>
          <p:cNvPicPr>
            <a:picLocks noChangeAspect="1"/>
          </p:cNvPicPr>
          <p:nvPr/>
        </p:nvPicPr>
        <p:blipFill>
          <a:blip r:embed="rId13"/>
          <a:stretch>
            <a:fillRect/>
          </a:stretch>
        </p:blipFill>
        <p:spPr>
          <a:xfrm>
            <a:off x="360899" y="6497340"/>
            <a:ext cx="3072650" cy="243861"/>
          </a:xfrm>
          <a:prstGeom prst="rect">
            <a:avLst/>
          </a:prstGeom>
        </p:spPr>
      </p:pic>
    </p:spTree>
    <p:extLst>
      <p:ext uri="{BB962C8B-B14F-4D97-AF65-F5344CB8AC3E}">
        <p14:creationId xmlns:p14="http://schemas.microsoft.com/office/powerpoint/2010/main" val="153774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72365" y="1066234"/>
          <a:ext cx="11737911" cy="4915877"/>
        </p:xfrm>
        <a:graphic>
          <a:graphicData uri="http://schemas.openxmlformats.org/drawingml/2006/table">
            <a:tbl>
              <a:tblPr firstRow="1" bandRow="1">
                <a:tableStyleId>{073A0DAA-6AF3-43AB-8588-CEC1D06C72B9}</a:tableStyleId>
              </a:tblPr>
              <a:tblGrid>
                <a:gridCol w="943112">
                  <a:extLst>
                    <a:ext uri="{9D8B030D-6E8A-4147-A177-3AD203B41FA5}">
                      <a16:colId xmlns:a16="http://schemas.microsoft.com/office/drawing/2014/main" xmlns="" val="20000"/>
                    </a:ext>
                  </a:extLst>
                </a:gridCol>
                <a:gridCol w="931934">
                  <a:extLst>
                    <a:ext uri="{9D8B030D-6E8A-4147-A177-3AD203B41FA5}">
                      <a16:colId xmlns:a16="http://schemas.microsoft.com/office/drawing/2014/main" xmlns="" val="20001"/>
                    </a:ext>
                  </a:extLst>
                </a:gridCol>
                <a:gridCol w="939381">
                  <a:extLst>
                    <a:ext uri="{9D8B030D-6E8A-4147-A177-3AD203B41FA5}">
                      <a16:colId xmlns:a16="http://schemas.microsoft.com/office/drawing/2014/main" xmlns="" val="2651660075"/>
                    </a:ext>
                  </a:extLst>
                </a:gridCol>
                <a:gridCol w="939381">
                  <a:extLst>
                    <a:ext uri="{9D8B030D-6E8A-4147-A177-3AD203B41FA5}">
                      <a16:colId xmlns:a16="http://schemas.microsoft.com/office/drawing/2014/main" xmlns="" val="214701697"/>
                    </a:ext>
                  </a:extLst>
                </a:gridCol>
                <a:gridCol w="970350">
                  <a:extLst>
                    <a:ext uri="{9D8B030D-6E8A-4147-A177-3AD203B41FA5}">
                      <a16:colId xmlns:a16="http://schemas.microsoft.com/office/drawing/2014/main" xmlns="" val="20002"/>
                    </a:ext>
                  </a:extLst>
                </a:gridCol>
                <a:gridCol w="1011640">
                  <a:extLst>
                    <a:ext uri="{9D8B030D-6E8A-4147-A177-3AD203B41FA5}">
                      <a16:colId xmlns:a16="http://schemas.microsoft.com/office/drawing/2014/main" xmlns="" val="4064590473"/>
                    </a:ext>
                  </a:extLst>
                </a:gridCol>
                <a:gridCol w="1176805">
                  <a:extLst>
                    <a:ext uri="{9D8B030D-6E8A-4147-A177-3AD203B41FA5}">
                      <a16:colId xmlns:a16="http://schemas.microsoft.com/office/drawing/2014/main" xmlns="" val="2777867376"/>
                    </a:ext>
                  </a:extLst>
                </a:gridCol>
                <a:gridCol w="972532">
                  <a:extLst>
                    <a:ext uri="{9D8B030D-6E8A-4147-A177-3AD203B41FA5}">
                      <a16:colId xmlns:a16="http://schemas.microsoft.com/office/drawing/2014/main" xmlns="" val="20003"/>
                    </a:ext>
                  </a:extLst>
                </a:gridCol>
                <a:gridCol w="1110612">
                  <a:extLst>
                    <a:ext uri="{9D8B030D-6E8A-4147-A177-3AD203B41FA5}">
                      <a16:colId xmlns:a16="http://schemas.microsoft.com/office/drawing/2014/main" xmlns="" val="3448101184"/>
                    </a:ext>
                  </a:extLst>
                </a:gridCol>
                <a:gridCol w="2742164">
                  <a:extLst>
                    <a:ext uri="{9D8B030D-6E8A-4147-A177-3AD203B41FA5}">
                      <a16:colId xmlns:a16="http://schemas.microsoft.com/office/drawing/2014/main" xmlns="" val="3294333612"/>
                    </a:ext>
                  </a:extLst>
                </a:gridCol>
              </a:tblGrid>
              <a:tr h="399922">
                <a:tc gridSpan="8">
                  <a:txBody>
                    <a:bodyPr/>
                    <a:lstStyle/>
                    <a:p>
                      <a:pPr algn="ctr"/>
                      <a:r>
                        <a:rPr lang="en-US" sz="1000" cap="none" baseline="0" dirty="0">
                          <a:solidFill>
                            <a:schemeClr val="bg1"/>
                          </a:solidFill>
                        </a:rPr>
                        <a:t>Point-of-care</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000" cap="none" baseline="0" dirty="0">
                        <a:solidFill>
                          <a:schemeClr val="bg1"/>
                        </a:solidFill>
                      </a:endParaRPr>
                    </a:p>
                  </a:txBody>
                  <a:tcPr marL="91416" marR="91416" marT="91416" marB="91416"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pPr algn="ctr"/>
                      <a:endParaRPr lang="en-US" sz="1100" cap="none" baseline="0" dirty="0">
                        <a:solidFill>
                          <a:schemeClr val="bg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pPr algn="ctr"/>
                      <a:endParaRPr lang="en-US" sz="1100" cap="none" baseline="0" dirty="0">
                        <a:solidFill>
                          <a:schemeClr val="bg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cap="none" baseline="0" dirty="0">
                          <a:solidFill>
                            <a:schemeClr val="bg1"/>
                          </a:solidFill>
                        </a:rPr>
                        <a:t>Laboratories</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en-US" sz="1000" cap="none" baseline="0" dirty="0">
                        <a:solidFill>
                          <a:srgbClr val="FFFFFF"/>
                        </a:solidFill>
                      </a:endParaRP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892465225"/>
                  </a:ext>
                </a:extLst>
              </a:tr>
              <a:tr h="369159">
                <a:tc rowSpan="2">
                  <a:txBody>
                    <a:bodyPr/>
                    <a:lstStyle/>
                    <a:p>
                      <a:pPr algn="l"/>
                      <a:r>
                        <a:rPr lang="en-US" sz="1000" b="1" cap="none" baseline="0" dirty="0"/>
                        <a:t>Feature</a:t>
                      </a:r>
                      <a:endParaRPr lang="en-US" sz="1000" b="1" cap="none" baseline="0" dirty="0">
                        <a:solidFill>
                          <a:schemeClr val="tx1"/>
                        </a:solidFill>
                      </a:endParaRP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3">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1000" b="1" cap="none" baseline="0" dirty="0">
                          <a:solidFill>
                            <a:schemeClr val="tx1"/>
                          </a:solidFill>
                        </a:rPr>
                        <a:t>CS60-HC Series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1000" b="1" cap="none" baseline="0" dirty="0">
                          <a:solidFill>
                            <a:schemeClr val="tx1"/>
                          </a:solidFill>
                        </a:rPr>
                        <a:t>DS4608-HC</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3">
                  <a:txBody>
                    <a:bodyPr/>
                    <a:lstStyle/>
                    <a:p>
                      <a:pPr algn="ctr"/>
                      <a:r>
                        <a:rPr lang="en-US" sz="1000" b="1" cap="none" baseline="0" dirty="0">
                          <a:solidFill>
                            <a:schemeClr val="tx1"/>
                          </a:solidFill>
                        </a:rPr>
                        <a:t>DS8100-HC Series</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algn="ctr"/>
                      <a:r>
                        <a:rPr lang="en-US" sz="1000" b="1" cap="none" baseline="0" dirty="0">
                          <a:solidFill>
                            <a:schemeClr val="tx1"/>
                          </a:solidFill>
                        </a:rPr>
                        <a:t>DS9900-HD Series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marL="0" marR="0" indent="0" algn="ctr" defTabSz="914126" rtl="0" eaLnBrk="1" fontAlgn="auto" latinLnBrk="0" hangingPunct="1">
                        <a:lnSpc>
                          <a:spcPct val="100000"/>
                        </a:lnSpc>
                        <a:spcBef>
                          <a:spcPts val="0"/>
                        </a:spcBef>
                        <a:spcAft>
                          <a:spcPts val="0"/>
                        </a:spcAft>
                        <a:buClrTx/>
                        <a:buSzTx/>
                        <a:buFontTx/>
                        <a:buNone/>
                        <a:tabLst/>
                        <a:defRPr/>
                      </a:pPr>
                      <a:r>
                        <a:rPr lang="en-US" sz="1000" b="1" kern="1200" baseline="0" dirty="0">
                          <a:solidFill>
                            <a:schemeClr val="tx1"/>
                          </a:solidFill>
                          <a:effectLst/>
                          <a:latin typeface="+mn-lt"/>
                          <a:ea typeface="+mn-ea"/>
                          <a:cs typeface="+mn-cs"/>
                        </a:rPr>
                        <a:t>Why it Matters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0"/>
                  </a:ext>
                </a:extLst>
              </a:tr>
              <a:tr h="639984">
                <a:tc vMerge="1">
                  <a:txBody>
                    <a:bodyPr/>
                    <a:lstStyle/>
                    <a:p>
                      <a:pPr algn="l"/>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CS60-HC</a:t>
                      </a:r>
                    </a:p>
                    <a:p>
                      <a:pPr algn="ctr"/>
                      <a:r>
                        <a:rPr lang="en-US" sz="1000" b="0" cap="none" baseline="0" dirty="0">
                          <a:solidFill>
                            <a:schemeClr val="tx1"/>
                          </a:solidFill>
                        </a:rPr>
                        <a:t>Corded</a:t>
                      </a:r>
                      <a:endParaRPr lang="en-US" sz="1000" dirty="0"/>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CS60-HC</a:t>
                      </a:r>
                    </a:p>
                    <a:p>
                      <a:pPr algn="ctr"/>
                      <a:r>
                        <a:rPr lang="en-US" sz="1000" b="0" cap="none" baseline="0" dirty="0">
                          <a:solidFill>
                            <a:schemeClr val="tx1"/>
                          </a:solidFill>
                        </a:rPr>
                        <a:t>Cordless</a:t>
                      </a:r>
                      <a:endParaRPr lang="en-US" sz="1000" dirty="0"/>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CS60-HC</a:t>
                      </a:r>
                    </a:p>
                    <a:p>
                      <a:pPr algn="ctr"/>
                      <a:r>
                        <a:rPr lang="en-US" sz="1000" b="0" cap="none" baseline="0" dirty="0">
                          <a:solidFill>
                            <a:schemeClr val="tx1"/>
                          </a:solidFill>
                        </a:rPr>
                        <a:t>Presentation Cradle</a:t>
                      </a:r>
                      <a:endParaRPr lang="en-US" sz="1000" dirty="0"/>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DS8108-HC</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DS8178-HC Standard Cradle</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DS8178-HC Presentation Cradle</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en-US" sz="1200"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876466878"/>
                  </a:ext>
                </a:extLst>
              </a:tr>
              <a:tr h="877942">
                <a:tc>
                  <a:txBody>
                    <a:bodyPr/>
                    <a:lstStyle/>
                    <a:p>
                      <a:pPr algn="l"/>
                      <a:endParaRPr lang="en-US" sz="1000" cap="none" dirty="0">
                        <a:solidFill>
                          <a:schemeClr val="bg1"/>
                        </a:solidFill>
                      </a:endParaRPr>
                    </a:p>
                  </a:txBody>
                  <a:tcPr marL="182784"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22976">
                <a:tc>
                  <a:txBody>
                    <a:bodyPr/>
                    <a:lstStyle/>
                    <a:p>
                      <a:pPr algn="l"/>
                      <a:r>
                        <a:rPr lang="en-US" sz="900" b="1" dirty="0">
                          <a:solidFill>
                            <a:schemeClr val="tx1"/>
                          </a:solidFill>
                        </a:rPr>
                        <a:t>Tool-free</a:t>
                      </a:r>
                      <a:r>
                        <a:rPr lang="en-US" sz="900" b="1" baseline="0" dirty="0">
                          <a:solidFill>
                            <a:schemeClr val="tx1"/>
                          </a:solidFill>
                        </a:rPr>
                        <a:t> Battery Replacement</a:t>
                      </a:r>
                      <a:endParaRPr lang="en-US" sz="900" b="1" dirty="0">
                        <a:solidFill>
                          <a:schemeClr val="tx1"/>
                        </a:solidFill>
                      </a:endParaRP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N/A </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N/A</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N/A</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900" b="0" i="0" u="none" strike="noStrike" kern="1200" baseline="0" dirty="0">
                          <a:solidFill>
                            <a:schemeClr val="dk1"/>
                          </a:solidFill>
                          <a:latin typeface="+mn-lt"/>
                          <a:ea typeface="+mn-ea"/>
                          <a:cs typeface="+mn-cs"/>
                        </a:rPr>
                        <a:t>With the CS60-HC and DS8100-HC, clinicians can change the battery in seconds. There’s no need to send a scanner to IT to have the battery replaced with a new or fully charged one. </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3"/>
                  </a:ext>
                </a:extLst>
              </a:tr>
              <a:tr h="939717">
                <a:tc>
                  <a:txBody>
                    <a:bodyPr/>
                    <a:lstStyle/>
                    <a:p>
                      <a:pPr algn="l"/>
                      <a:r>
                        <a:rPr lang="en-US" sz="900" b="1" dirty="0">
                          <a:solidFill>
                            <a:schemeClr val="tx1"/>
                          </a:solidFill>
                          <a:latin typeface="+mn-lt"/>
                        </a:rPr>
                        <a:t>Illumination</a:t>
                      </a:r>
                      <a:br>
                        <a:rPr lang="en-US" sz="900" b="1" dirty="0">
                          <a:solidFill>
                            <a:schemeClr val="tx1"/>
                          </a:solidFill>
                          <a:latin typeface="+mn-lt"/>
                        </a:rPr>
                      </a:br>
                      <a:r>
                        <a:rPr lang="en-US" sz="900" b="1" dirty="0">
                          <a:solidFill>
                            <a:schemeClr val="tx1"/>
                          </a:solidFill>
                          <a:latin typeface="+mn-lt"/>
                        </a:rPr>
                        <a:t>Aimer</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a:solidFill>
                            <a:schemeClr val="tx1"/>
                          </a:solidFill>
                          <a:effectLst/>
                          <a:latin typeface="+mn-lt"/>
                        </a:rPr>
                        <a:t>White / Green</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a:solidFill>
                            <a:schemeClr val="tx1"/>
                          </a:solidFill>
                          <a:effectLst/>
                          <a:latin typeface="+mn-lt"/>
                        </a:rPr>
                        <a:t>White / Green</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a:solidFill>
                            <a:schemeClr val="tx1"/>
                          </a:solidFill>
                          <a:effectLst/>
                          <a:latin typeface="+mn-lt"/>
                        </a:rPr>
                        <a:t>White / Green</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a:solidFill>
                            <a:schemeClr val="tx1"/>
                          </a:solidFill>
                          <a:effectLst/>
                          <a:latin typeface="+mn-lt"/>
                        </a:rPr>
                        <a:t>White / Green</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a:solidFill>
                            <a:schemeClr val="tx1"/>
                          </a:solidFill>
                          <a:effectLst/>
                          <a:latin typeface="+mn-lt"/>
                        </a:rPr>
                        <a:t>White / Green</a:t>
                      </a:r>
                    </a:p>
                  </a:txBody>
                  <a:tcPr marL="12694" marR="12694" marT="12694"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a:solidFill>
                            <a:schemeClr val="tx1"/>
                          </a:solidFill>
                          <a:effectLst/>
                          <a:latin typeface="+mn-lt"/>
                        </a:rPr>
                        <a:t>White / Green</a:t>
                      </a:r>
                    </a:p>
                  </a:txBody>
                  <a:tcPr marL="12694" marR="12694" marT="12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a:solidFill>
                            <a:schemeClr val="tx1"/>
                          </a:solidFill>
                          <a:effectLst/>
                          <a:latin typeface="+mn-lt"/>
                        </a:rPr>
                        <a:t>White / Green</a:t>
                      </a:r>
                    </a:p>
                  </a:txBody>
                  <a:tcPr marL="12694" marR="12694" marT="12694"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126" rtl="0" eaLnBrk="1" fontAlgn="t" latinLnBrk="0" hangingPunct="1">
                        <a:lnSpc>
                          <a:spcPct val="100000"/>
                        </a:lnSpc>
                        <a:spcBef>
                          <a:spcPts val="0"/>
                        </a:spcBef>
                        <a:spcAft>
                          <a:spcPts val="0"/>
                        </a:spcAft>
                        <a:buClrTx/>
                        <a:buSzTx/>
                        <a:buFontTx/>
                        <a:buNone/>
                        <a:tabLst/>
                        <a:defRPr/>
                      </a:pPr>
                      <a:r>
                        <a:rPr lang="en-US" sz="900" b="0" i="0" u="none" strike="noStrike" dirty="0">
                          <a:solidFill>
                            <a:schemeClr val="tx1"/>
                          </a:solidFill>
                          <a:effectLst/>
                          <a:latin typeface="+mn-lt"/>
                        </a:rPr>
                        <a:t>White / Green</a:t>
                      </a:r>
                    </a:p>
                  </a:txBody>
                  <a:tcPr marL="12694" marR="12694" marT="1269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mn-lt"/>
                          <a:ea typeface="+mn-ea"/>
                          <a:cs typeface="+mn-cs"/>
                        </a:rPr>
                        <a:t>The white illumination LEDs on the CS60-HC, DS4600-HC Series, DS9900 Series and DS8100-HC Series can easily read barcodes on color-coded specimen trays and biopsy cassettes. </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4"/>
                  </a:ext>
                </a:extLst>
              </a:tr>
              <a:tr h="957729">
                <a:tc>
                  <a:txBody>
                    <a:bodyPr/>
                    <a:lstStyle/>
                    <a:p>
                      <a:pPr algn="l"/>
                      <a:r>
                        <a:rPr lang="en-US" sz="900" b="1" dirty="0">
                          <a:solidFill>
                            <a:schemeClr val="tx1"/>
                          </a:solidFill>
                          <a:latin typeface="+mn-lt"/>
                        </a:rPr>
                        <a:t>RFID Option</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mn-lt"/>
                          <a:ea typeface="+mn-ea"/>
                          <a:cs typeface="+mn-cs"/>
                        </a:rPr>
                        <a:t>The DS9900 Series offers RFID for capturing RFID-tagged blood bags and specimens, as well as writing RFID tags in the lab. </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5"/>
                  </a:ext>
                </a:extLst>
              </a:tr>
            </a:tbl>
          </a:graphicData>
        </a:graphic>
      </p:graphicFrame>
      <p:sp>
        <p:nvSpPr>
          <p:cNvPr id="9" name="Slide Number Placeholder 4"/>
          <p:cNvSpPr txBox="1">
            <a:spLocks/>
          </p:cNvSpPr>
          <p:nvPr/>
        </p:nvSpPr>
        <p:spPr bwMode="auto">
          <a:xfrm>
            <a:off x="11810277" y="6483344"/>
            <a:ext cx="352057" cy="3647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4" tIns="45672" rIns="91344" bIns="45672" numCol="1" anchor="ctr"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1pPr>
            <a:lvl2pPr marL="37931725" indent="-37474525"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2pPr>
            <a:lvl3pPr marL="9144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3pPr>
            <a:lvl4pPr marL="13716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4pPr>
            <a:lvl5pPr marL="18288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5pPr>
            <a:lvl6pPr marL="4572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6pPr>
            <a:lvl7pPr marL="9144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7pPr>
            <a:lvl8pPr marL="13716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8pPr>
            <a:lvl9pPr marL="18288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CCAD0326-3F85-964D-A3FC-414CD2005356}" type="slidenum">
              <a:rPr kumimoji="0" lang="en-US" altLang="en-US" sz="800" b="0" i="0" u="none" strike="noStrike" kern="1200" cap="none" spc="0" normalizeH="0" baseline="0" noProof="0">
                <a:ln>
                  <a:noFill/>
                </a:ln>
                <a:solidFill>
                  <a:srgbClr val="898989"/>
                </a:solidFill>
                <a:effectLst/>
                <a:uLnTx/>
                <a:uFillTx/>
                <a:latin typeface="Arial" charset="0"/>
                <a:ea typeface="Avenir Roman" charset="0"/>
                <a:cs typeface="Avenir Roman" charset="0"/>
                <a:sym typeface="Arial" charset="0"/>
              </a:rPr>
              <a:pPr marL="0" marR="0" lvl="0" indent="0" algn="ctr" defTabSz="457200" rtl="0" eaLnBrk="1" fontAlgn="base" latinLnBrk="0" hangingPunct="1">
                <a:lnSpc>
                  <a:spcPct val="100000"/>
                </a:lnSpc>
                <a:spcBef>
                  <a:spcPct val="0"/>
                </a:spcBef>
                <a:spcAft>
                  <a:spcPct val="0"/>
                </a:spcAft>
                <a:buClrTx/>
                <a:buSzTx/>
                <a:buFontTx/>
                <a:buNone/>
                <a:tabLst/>
                <a:defRPr/>
              </a:pPr>
              <a:t>5</a:t>
            </a:fld>
            <a:endParaRPr kumimoji="0" lang="en-US" altLang="en-US" sz="800" b="0" i="0" u="none" strike="noStrike" kern="1200" cap="none" spc="0" normalizeH="0" baseline="0" noProof="0" dirty="0">
              <a:ln>
                <a:noFill/>
              </a:ln>
              <a:solidFill>
                <a:srgbClr val="898989"/>
              </a:solidFill>
              <a:effectLst/>
              <a:uLnTx/>
              <a:uFillTx/>
              <a:latin typeface="Arial" charset="0"/>
              <a:ea typeface="Avenir Roman" charset="0"/>
              <a:cs typeface="Avenir Roman" charset="0"/>
              <a:sym typeface="Arial" charset="0"/>
            </a:endParaRPr>
          </a:p>
        </p:txBody>
      </p:sp>
      <p:pic>
        <p:nvPicPr>
          <p:cNvPr id="14" name="Picture 13">
            <a:extLst>
              <a:ext uri="{FF2B5EF4-FFF2-40B4-BE49-F238E27FC236}">
                <a16:creationId xmlns:a16="http://schemas.microsoft.com/office/drawing/2014/main" xmlns="" id="{5D0069A9-9772-4CC3-8CA3-E0F8AA0FC8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97146" y="2399772"/>
            <a:ext cx="588634" cy="1013618"/>
          </a:xfrm>
          <a:prstGeom prst="rect">
            <a:avLst/>
          </a:prstGeom>
        </p:spPr>
      </p:pic>
      <p:pic>
        <p:nvPicPr>
          <p:cNvPr id="3" name="Picture 2">
            <a:extLst>
              <a:ext uri="{FF2B5EF4-FFF2-40B4-BE49-F238E27FC236}">
                <a16:creationId xmlns:a16="http://schemas.microsoft.com/office/drawing/2014/main" xmlns="" id="{5942F12C-0313-4461-82D1-88FD588F751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079008" y="2383353"/>
            <a:ext cx="801888" cy="1101274"/>
          </a:xfrm>
          <a:prstGeom prst="rect">
            <a:avLst/>
          </a:prstGeom>
        </p:spPr>
      </p:pic>
      <p:pic>
        <p:nvPicPr>
          <p:cNvPr id="5" name="Picture 4">
            <a:extLst>
              <a:ext uri="{FF2B5EF4-FFF2-40B4-BE49-F238E27FC236}">
                <a16:creationId xmlns:a16="http://schemas.microsoft.com/office/drawing/2014/main" xmlns="" id="{7A3D864D-48B4-4C84-AD48-1D145014E5E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672731" y="2443841"/>
            <a:ext cx="1232751" cy="1128268"/>
          </a:xfrm>
          <a:prstGeom prst="rect">
            <a:avLst/>
          </a:prstGeom>
        </p:spPr>
      </p:pic>
      <p:pic>
        <p:nvPicPr>
          <p:cNvPr id="27" name="Picture 26">
            <a:extLst>
              <a:ext uri="{FF2B5EF4-FFF2-40B4-BE49-F238E27FC236}">
                <a16:creationId xmlns:a16="http://schemas.microsoft.com/office/drawing/2014/main" xmlns="" id="{2CC79CCA-4F7C-450D-B535-88D393E4A07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55900" y="2383353"/>
            <a:ext cx="1507405" cy="1006360"/>
          </a:xfrm>
          <a:prstGeom prst="rect">
            <a:avLst/>
          </a:prstGeom>
        </p:spPr>
      </p:pic>
      <p:sp>
        <p:nvSpPr>
          <p:cNvPr id="88" name="Title 1">
            <a:extLst>
              <a:ext uri="{FF2B5EF4-FFF2-40B4-BE49-F238E27FC236}">
                <a16:creationId xmlns:a16="http://schemas.microsoft.com/office/drawing/2014/main" xmlns="" id="{59B14E02-A54D-4772-986C-9E0528B6B811}"/>
              </a:ext>
            </a:extLst>
          </p:cNvPr>
          <p:cNvSpPr>
            <a:spLocks noGrp="1"/>
          </p:cNvSpPr>
          <p:nvPr>
            <p:ph type="title"/>
          </p:nvPr>
        </p:nvSpPr>
        <p:spPr>
          <a:xfrm>
            <a:off x="200058" y="172299"/>
            <a:ext cx="11220062" cy="365570"/>
          </a:xfrm>
        </p:spPr>
        <p:txBody>
          <a:bodyPr/>
          <a:lstStyle/>
          <a:p>
            <a:r>
              <a:rPr lang="en-US" sz="3198" dirty="0">
                <a:latin typeface=""/>
                <a:cs typeface=""/>
              </a:rPr>
              <a:t>Zebra Healthcare Scanner Portfolio Comparison</a:t>
            </a:r>
          </a:p>
        </p:txBody>
      </p:sp>
      <p:pic>
        <p:nvPicPr>
          <p:cNvPr id="94" name="Picture 93" descr="A picture containing appliance, white, iron&#10;&#10;Description automatically generated">
            <a:extLst>
              <a:ext uri="{FF2B5EF4-FFF2-40B4-BE49-F238E27FC236}">
                <a16:creationId xmlns:a16="http://schemas.microsoft.com/office/drawing/2014/main" xmlns="" id="{4D4225C8-43CB-4F40-AD09-5D19960FB17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72246" y="2426865"/>
            <a:ext cx="919336" cy="919336"/>
          </a:xfrm>
          <a:prstGeom prst="rect">
            <a:avLst/>
          </a:prstGeom>
        </p:spPr>
      </p:pic>
      <p:pic>
        <p:nvPicPr>
          <p:cNvPr id="23" name="Picture 22" descr="A remote control&#10;&#10;Description automatically generated">
            <a:extLst>
              <a:ext uri="{FF2B5EF4-FFF2-40B4-BE49-F238E27FC236}">
                <a16:creationId xmlns:a16="http://schemas.microsoft.com/office/drawing/2014/main" xmlns="" id="{603F286F-340C-5B40-843B-CBE0A44F873A}"/>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a:ext>
            </a:extLst>
          </a:blip>
          <a:srcRect/>
          <a:stretch/>
        </p:blipFill>
        <p:spPr>
          <a:xfrm>
            <a:off x="991859" y="2613351"/>
            <a:ext cx="1012035" cy="597596"/>
          </a:xfrm>
          <a:prstGeom prst="rect">
            <a:avLst/>
          </a:prstGeom>
        </p:spPr>
      </p:pic>
      <p:pic>
        <p:nvPicPr>
          <p:cNvPr id="24" name="Picture 23" descr="A picture containing indoor, remote, sitting, game&#10;&#10;Description automatically generated">
            <a:extLst>
              <a:ext uri="{FF2B5EF4-FFF2-40B4-BE49-F238E27FC236}">
                <a16:creationId xmlns:a16="http://schemas.microsoft.com/office/drawing/2014/main" xmlns="" id="{33BB90D4-EFA8-514F-B0E6-310D76157FB3}"/>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010247" y="2443841"/>
            <a:ext cx="582067" cy="885384"/>
          </a:xfrm>
          <a:prstGeom prst="rect">
            <a:avLst/>
          </a:prstGeom>
        </p:spPr>
      </p:pic>
      <p:pic>
        <p:nvPicPr>
          <p:cNvPr id="25" name="Picture 24" descr="A picture containing indoor, remote, sitting, control&#10;&#10;Description automatically generated">
            <a:extLst>
              <a:ext uri="{FF2B5EF4-FFF2-40B4-BE49-F238E27FC236}">
                <a16:creationId xmlns:a16="http://schemas.microsoft.com/office/drawing/2014/main" xmlns="" id="{31DDEB33-5A1A-5C40-8A38-A552867DCFC8}"/>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195849" y="2491554"/>
            <a:ext cx="431690" cy="841189"/>
          </a:xfrm>
          <a:prstGeom prst="rect">
            <a:avLst/>
          </a:prstGeom>
        </p:spPr>
      </p:pic>
      <p:pic>
        <p:nvPicPr>
          <p:cNvPr id="20" name="Picture 19" descr="global-black.png">
            <a:extLst>
              <a:ext uri="{FF2B5EF4-FFF2-40B4-BE49-F238E27FC236}">
                <a16:creationId xmlns:a16="http://schemas.microsoft.com/office/drawing/2014/main" xmlns="" id="{A40C98A7-6184-8746-97F2-C075E8FB63EB}"/>
              </a:ext>
            </a:extLst>
          </p:cNvPr>
          <p:cNvPicPr>
            <a:picLocks noChangeAspect="1"/>
          </p:cNvPicPr>
          <p:nvPr/>
        </p:nvPicPr>
        <p:blipFill>
          <a:blip r:embed="rId12" cstate="print">
            <a:extLst>
              <a:ext uri="{28A0092B-C50C-407E-A947-70E740481C1C}">
                <a14:useLocalDpi xmlns:a14="http://schemas.microsoft.com/office/drawing/2010/main"/>
              </a:ext>
            </a:extLst>
          </a:blip>
          <a:srcRect b="-4847"/>
          <a:stretch>
            <a:fillRect/>
          </a:stretch>
        </p:blipFill>
        <p:spPr>
          <a:xfrm>
            <a:off x="10299114" y="60542"/>
            <a:ext cx="315623" cy="330924"/>
          </a:xfrm>
          <a:prstGeom prst="rect">
            <a:avLst/>
          </a:prstGeom>
          <a:ln>
            <a:noFill/>
          </a:ln>
        </p:spPr>
      </p:pic>
      <p:sp>
        <p:nvSpPr>
          <p:cNvPr id="21" name="TextBox 20">
            <a:extLst>
              <a:ext uri="{FF2B5EF4-FFF2-40B4-BE49-F238E27FC236}">
                <a16:creationId xmlns:a16="http://schemas.microsoft.com/office/drawing/2014/main" xmlns="" id="{A97AC02E-E36A-5E40-9F08-996D8F549DCF}"/>
              </a:ext>
            </a:extLst>
          </p:cNvPr>
          <p:cNvSpPr txBox="1"/>
          <p:nvPr/>
        </p:nvSpPr>
        <p:spPr>
          <a:xfrm>
            <a:off x="10614737" y="73910"/>
            <a:ext cx="1626382" cy="471796"/>
          </a:xfrm>
          <a:prstGeom prst="rect">
            <a:avLst/>
          </a:prstGeom>
          <a:noFill/>
          <a:ln>
            <a:noFill/>
          </a:ln>
        </p:spPr>
        <p:txBody>
          <a:bodyPr wrap="square" rtlCol="0">
            <a:noAutofit/>
          </a:bodyPr>
          <a:lstStyle/>
          <a:p>
            <a:pPr>
              <a:spcAft>
                <a:spcPts val="1200"/>
              </a:spcAft>
            </a:pPr>
            <a:r>
              <a:rPr lang="en-US" sz="1200" b="1" dirty="0"/>
              <a:t>NORTH AMERICA</a:t>
            </a:r>
            <a:endParaRPr lang="en-US" sz="1600" b="1" dirty="0"/>
          </a:p>
        </p:txBody>
      </p:sp>
      <p:pic>
        <p:nvPicPr>
          <p:cNvPr id="2" name="Picture 1">
            <a:extLst>
              <a:ext uri="{FF2B5EF4-FFF2-40B4-BE49-F238E27FC236}">
                <a16:creationId xmlns:a16="http://schemas.microsoft.com/office/drawing/2014/main" xmlns="" id="{E05866D3-9796-4602-BCB1-8A801FC0D4BB}"/>
              </a:ext>
            </a:extLst>
          </p:cNvPr>
          <p:cNvPicPr>
            <a:picLocks noChangeAspect="1"/>
          </p:cNvPicPr>
          <p:nvPr/>
        </p:nvPicPr>
        <p:blipFill>
          <a:blip r:embed="rId13"/>
          <a:stretch>
            <a:fillRect/>
          </a:stretch>
        </p:blipFill>
        <p:spPr>
          <a:xfrm>
            <a:off x="379561" y="6563770"/>
            <a:ext cx="3072650" cy="243861"/>
          </a:xfrm>
          <a:prstGeom prst="rect">
            <a:avLst/>
          </a:prstGeom>
        </p:spPr>
      </p:pic>
    </p:spTree>
    <p:extLst>
      <p:ext uri="{BB962C8B-B14F-4D97-AF65-F5344CB8AC3E}">
        <p14:creationId xmlns:p14="http://schemas.microsoft.com/office/powerpoint/2010/main" val="385088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72364" y="974794"/>
          <a:ext cx="11579943" cy="5349863"/>
        </p:xfrm>
        <a:graphic>
          <a:graphicData uri="http://schemas.openxmlformats.org/drawingml/2006/table">
            <a:tbl>
              <a:tblPr firstRow="1" bandRow="1">
                <a:tableStyleId>{073A0DAA-6AF3-43AB-8588-CEC1D06C72B9}</a:tableStyleId>
              </a:tblPr>
              <a:tblGrid>
                <a:gridCol w="930420">
                  <a:extLst>
                    <a:ext uri="{9D8B030D-6E8A-4147-A177-3AD203B41FA5}">
                      <a16:colId xmlns:a16="http://schemas.microsoft.com/office/drawing/2014/main" xmlns="" val="20000"/>
                    </a:ext>
                  </a:extLst>
                </a:gridCol>
                <a:gridCol w="919392">
                  <a:extLst>
                    <a:ext uri="{9D8B030D-6E8A-4147-A177-3AD203B41FA5}">
                      <a16:colId xmlns:a16="http://schemas.microsoft.com/office/drawing/2014/main" xmlns="" val="20001"/>
                    </a:ext>
                  </a:extLst>
                </a:gridCol>
                <a:gridCol w="926739">
                  <a:extLst>
                    <a:ext uri="{9D8B030D-6E8A-4147-A177-3AD203B41FA5}">
                      <a16:colId xmlns:a16="http://schemas.microsoft.com/office/drawing/2014/main" xmlns="" val="2651660075"/>
                    </a:ext>
                  </a:extLst>
                </a:gridCol>
                <a:gridCol w="926739">
                  <a:extLst>
                    <a:ext uri="{9D8B030D-6E8A-4147-A177-3AD203B41FA5}">
                      <a16:colId xmlns:a16="http://schemas.microsoft.com/office/drawing/2014/main" xmlns="" val="4259618168"/>
                    </a:ext>
                  </a:extLst>
                </a:gridCol>
                <a:gridCol w="957291">
                  <a:extLst>
                    <a:ext uri="{9D8B030D-6E8A-4147-A177-3AD203B41FA5}">
                      <a16:colId xmlns:a16="http://schemas.microsoft.com/office/drawing/2014/main" xmlns="" val="20002"/>
                    </a:ext>
                  </a:extLst>
                </a:gridCol>
                <a:gridCol w="998026">
                  <a:extLst>
                    <a:ext uri="{9D8B030D-6E8A-4147-A177-3AD203B41FA5}">
                      <a16:colId xmlns:a16="http://schemas.microsoft.com/office/drawing/2014/main" xmlns="" val="4064590473"/>
                    </a:ext>
                  </a:extLst>
                </a:gridCol>
                <a:gridCol w="1160968">
                  <a:extLst>
                    <a:ext uri="{9D8B030D-6E8A-4147-A177-3AD203B41FA5}">
                      <a16:colId xmlns:a16="http://schemas.microsoft.com/office/drawing/2014/main" xmlns="" val="2777867376"/>
                    </a:ext>
                  </a:extLst>
                </a:gridCol>
                <a:gridCol w="959443">
                  <a:extLst>
                    <a:ext uri="{9D8B030D-6E8A-4147-A177-3AD203B41FA5}">
                      <a16:colId xmlns:a16="http://schemas.microsoft.com/office/drawing/2014/main" xmlns="" val="20003"/>
                    </a:ext>
                  </a:extLst>
                </a:gridCol>
                <a:gridCol w="1095665">
                  <a:extLst>
                    <a:ext uri="{9D8B030D-6E8A-4147-A177-3AD203B41FA5}">
                      <a16:colId xmlns:a16="http://schemas.microsoft.com/office/drawing/2014/main" xmlns="" val="3448101184"/>
                    </a:ext>
                  </a:extLst>
                </a:gridCol>
                <a:gridCol w="2705260">
                  <a:extLst>
                    <a:ext uri="{9D8B030D-6E8A-4147-A177-3AD203B41FA5}">
                      <a16:colId xmlns:a16="http://schemas.microsoft.com/office/drawing/2014/main" xmlns="" val="3294333612"/>
                    </a:ext>
                  </a:extLst>
                </a:gridCol>
              </a:tblGrid>
              <a:tr h="399922">
                <a:tc gridSpan="8">
                  <a:txBody>
                    <a:bodyPr/>
                    <a:lstStyle/>
                    <a:p>
                      <a:pPr algn="ctr"/>
                      <a:r>
                        <a:rPr lang="en-US" sz="1000" cap="none" baseline="0" dirty="0">
                          <a:solidFill>
                            <a:schemeClr val="bg1"/>
                          </a:solidFill>
                        </a:rPr>
                        <a:t>Point-of-care</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000" cap="none" baseline="0" dirty="0">
                        <a:solidFill>
                          <a:schemeClr val="bg1"/>
                        </a:solidFill>
                      </a:endParaRPr>
                    </a:p>
                  </a:txBody>
                  <a:tcPr marL="91416" marR="91416" marT="91416" marB="91416"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pPr algn="ctr"/>
                      <a:endParaRPr lang="en-US" sz="1100" cap="none" baseline="0" dirty="0">
                        <a:solidFill>
                          <a:schemeClr val="bg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pPr algn="ctr"/>
                      <a:endParaRPr lang="en-US" sz="1100" cap="none" baseline="0" dirty="0">
                        <a:solidFill>
                          <a:schemeClr val="bg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cap="none" baseline="0" dirty="0">
                          <a:solidFill>
                            <a:schemeClr val="bg1"/>
                          </a:solidFill>
                        </a:rPr>
                        <a:t>Laboratories</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en-US" sz="1000" cap="none" baseline="0" dirty="0">
                        <a:solidFill>
                          <a:srgbClr val="FFFFFF"/>
                        </a:solidFill>
                      </a:endParaRP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892465225"/>
                  </a:ext>
                </a:extLst>
              </a:tr>
              <a:tr h="369159">
                <a:tc rowSpan="2">
                  <a:txBody>
                    <a:bodyPr/>
                    <a:lstStyle/>
                    <a:p>
                      <a:pPr algn="l"/>
                      <a:r>
                        <a:rPr lang="en-US" sz="1000" b="1" cap="none" baseline="0" dirty="0"/>
                        <a:t>Feature</a:t>
                      </a:r>
                      <a:endParaRPr lang="en-US" sz="1000" b="1" cap="none" baseline="0" dirty="0">
                        <a:solidFill>
                          <a:schemeClr val="tx1"/>
                        </a:solidFill>
                      </a:endParaRP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3">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1000" b="1" cap="none" baseline="0" dirty="0">
                          <a:solidFill>
                            <a:schemeClr val="tx1"/>
                          </a:solidFill>
                        </a:rPr>
                        <a:t>CS60-HC Series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1000" b="1" cap="none" baseline="0" dirty="0">
                          <a:solidFill>
                            <a:schemeClr val="tx1"/>
                          </a:solidFill>
                        </a:rPr>
                        <a:t>DS4608-HC</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3">
                  <a:txBody>
                    <a:bodyPr/>
                    <a:lstStyle/>
                    <a:p>
                      <a:pPr algn="ctr"/>
                      <a:r>
                        <a:rPr lang="en-US" sz="1000" b="1" cap="none" baseline="0" dirty="0">
                          <a:solidFill>
                            <a:schemeClr val="tx1"/>
                          </a:solidFill>
                        </a:rPr>
                        <a:t>DS8100-HC Series</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algn="ctr"/>
                      <a:r>
                        <a:rPr lang="en-US" sz="1000" b="1" cap="none" baseline="0" dirty="0">
                          <a:solidFill>
                            <a:schemeClr val="tx1"/>
                          </a:solidFill>
                        </a:rPr>
                        <a:t>DS9900-HD Series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marL="0" marR="0" indent="0" algn="ctr" defTabSz="914126" rtl="0" eaLnBrk="1" fontAlgn="auto" latinLnBrk="0" hangingPunct="1">
                        <a:lnSpc>
                          <a:spcPct val="100000"/>
                        </a:lnSpc>
                        <a:spcBef>
                          <a:spcPts val="0"/>
                        </a:spcBef>
                        <a:spcAft>
                          <a:spcPts val="0"/>
                        </a:spcAft>
                        <a:buClrTx/>
                        <a:buSzTx/>
                        <a:buFontTx/>
                        <a:buNone/>
                        <a:tabLst/>
                        <a:defRPr/>
                      </a:pPr>
                      <a:r>
                        <a:rPr lang="en-US" sz="1000" b="1" kern="1200" baseline="0" dirty="0">
                          <a:solidFill>
                            <a:schemeClr val="tx1"/>
                          </a:solidFill>
                          <a:effectLst/>
                          <a:latin typeface="+mn-lt"/>
                          <a:ea typeface="+mn-ea"/>
                          <a:cs typeface="+mn-cs"/>
                        </a:rPr>
                        <a:t>Why it Matters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0"/>
                  </a:ext>
                </a:extLst>
              </a:tr>
              <a:tr h="639984">
                <a:tc vMerge="1">
                  <a:txBody>
                    <a:bodyPr/>
                    <a:lstStyle/>
                    <a:p>
                      <a:pPr algn="l"/>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CS60-HC</a:t>
                      </a:r>
                    </a:p>
                    <a:p>
                      <a:pPr algn="ctr"/>
                      <a:r>
                        <a:rPr lang="en-US" sz="1000" b="0" cap="none" baseline="0" dirty="0">
                          <a:solidFill>
                            <a:schemeClr val="tx1"/>
                          </a:solidFill>
                        </a:rPr>
                        <a:t>Corded</a:t>
                      </a:r>
                      <a:endParaRPr lang="en-US" sz="1000" dirty="0"/>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CS60-HC</a:t>
                      </a:r>
                    </a:p>
                    <a:p>
                      <a:pPr algn="ctr"/>
                      <a:r>
                        <a:rPr lang="en-US" sz="1000" b="0" cap="none" baseline="0" dirty="0">
                          <a:solidFill>
                            <a:schemeClr val="tx1"/>
                          </a:solidFill>
                        </a:rPr>
                        <a:t>Cordless</a:t>
                      </a:r>
                      <a:endParaRPr lang="en-US" sz="1000" dirty="0"/>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CS60-HC</a:t>
                      </a:r>
                    </a:p>
                    <a:p>
                      <a:pPr algn="ctr"/>
                      <a:r>
                        <a:rPr lang="en-US" sz="1000" b="0" cap="none" baseline="0" dirty="0">
                          <a:solidFill>
                            <a:schemeClr val="tx1"/>
                          </a:solidFill>
                        </a:rPr>
                        <a:t>Presentation Cradle</a:t>
                      </a:r>
                      <a:endParaRPr lang="en-US" sz="1000" dirty="0"/>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DS8108-HC</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DS8178-HC Standard Cradle</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DS8178-HC Presentation Cradle</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en-US" sz="1200"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876466878"/>
                  </a:ext>
                </a:extLst>
              </a:tr>
              <a:tr h="877942">
                <a:tc>
                  <a:txBody>
                    <a:bodyPr/>
                    <a:lstStyle/>
                    <a:p>
                      <a:pPr algn="l"/>
                      <a:endParaRPr lang="en-US" sz="1000" cap="none" dirty="0">
                        <a:solidFill>
                          <a:schemeClr val="bg1"/>
                        </a:solidFill>
                      </a:endParaRPr>
                    </a:p>
                  </a:txBody>
                  <a:tcPr marL="182784"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22976">
                <a:tc>
                  <a:txBody>
                    <a:bodyPr/>
                    <a:lstStyle/>
                    <a:p>
                      <a:pPr algn="l"/>
                      <a:r>
                        <a:rPr lang="en-US" sz="900" b="1" dirty="0">
                          <a:solidFill>
                            <a:schemeClr val="tx1"/>
                          </a:solidFill>
                          <a:latin typeface="+mn-lt"/>
                        </a:rPr>
                        <a:t>Driver’s Licensing Parsing</a:t>
                      </a:r>
                      <a:r>
                        <a:rPr lang="en-US" sz="900" b="1" baseline="0" dirty="0">
                          <a:solidFill>
                            <a:schemeClr val="tx1"/>
                          </a:solidFill>
                          <a:latin typeface="+mn-lt"/>
                        </a:rPr>
                        <a:t> </a:t>
                      </a:r>
                      <a:endParaRPr lang="en-US" sz="900" b="1" dirty="0">
                        <a:solidFill>
                          <a:schemeClr val="tx1"/>
                        </a:solidFill>
                        <a:latin typeface="+mn-lt"/>
                      </a:endParaRP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mn-lt"/>
                          <a:ea typeface="+mn-ea"/>
                          <a:cs typeface="+mn-cs"/>
                        </a:rPr>
                        <a:t>The DS9900 Series offers optional driver’s license parsing* to automatically populate patient admission forms. </a:t>
                      </a:r>
                    </a:p>
                    <a:p>
                      <a:pPr marL="0" marR="0" indent="0" algn="l" defTabSz="914126"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mn-lt"/>
                          <a:ea typeface="+mn-ea"/>
                          <a:cs typeface="+mn-cs"/>
                        </a:rPr>
                        <a:t>* North America only</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3"/>
                  </a:ext>
                </a:extLst>
              </a:tr>
              <a:tr h="867996">
                <a:tc>
                  <a:txBody>
                    <a:bodyPr/>
                    <a:lstStyle/>
                    <a:p>
                      <a:pPr algn="l"/>
                      <a:r>
                        <a:rPr lang="en-US" sz="900" b="1" dirty="0">
                          <a:solidFill>
                            <a:schemeClr val="tx1"/>
                          </a:solidFill>
                          <a:latin typeface="+mn-lt"/>
                        </a:rPr>
                        <a:t>UDI Scan+ Parsing</a:t>
                      </a:r>
                    </a:p>
                  </a:txBody>
                  <a:tcPr marL="91416" marR="91416" marT="91416" marB="91416"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416" marR="91416" marT="91416" marB="91416"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b"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b"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Coming Soon</a:t>
                      </a:r>
                    </a:p>
                  </a:txBody>
                  <a:tcPr marL="91416" marR="91416" marT="91416" marB="9141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416" marR="91416" marT="91416" marB="91416"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416" marR="91416" marT="91416" marB="914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416" marR="91416" marT="91416" marB="91416"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Coming Soon</a:t>
                      </a:r>
                    </a:p>
                  </a:txBody>
                  <a:tcPr marL="91416" marR="91416" marT="91416" marB="9141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mn-lt"/>
                          <a:ea typeface="+mn-ea"/>
                          <a:cs typeface="+mn-cs"/>
                        </a:rPr>
                        <a:t>UDI barcode data is automatically parsed,</a:t>
                      </a:r>
                    </a:p>
                    <a:p>
                      <a:pPr marL="0" marR="0" lvl="0" indent="0" algn="l" defTabSz="914126"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mn-lt"/>
                          <a:ea typeface="+mn-ea"/>
                          <a:cs typeface="+mn-cs"/>
                        </a:rPr>
                        <a:t>properly formatted and sent in the right order to the right fields in the Electronic Health Record (EHR) or other application, improving efficiency and patient safety. </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4"/>
                  </a:ext>
                </a:extLst>
              </a:tr>
              <a:tr h="678426">
                <a:tc>
                  <a:txBody>
                    <a:bodyPr/>
                    <a:lstStyle/>
                    <a:p>
                      <a:pPr algn="l"/>
                      <a:r>
                        <a:rPr lang="en-US" sz="900" b="1" dirty="0">
                          <a:solidFill>
                            <a:schemeClr val="tx1"/>
                          </a:solidFill>
                          <a:latin typeface="+mn-lt"/>
                        </a:rPr>
                        <a:t>Lamp Mode</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 </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mn-lt"/>
                          <a:ea typeface="+mn-ea"/>
                          <a:cs typeface="+mn-cs"/>
                        </a:rPr>
                        <a:t>Ideal for point-of-care applications, the built-in lamp can illuminate a nurse’s workspace, so there’s no need to turn on the patient’s room lights at night. </a:t>
                      </a:r>
                      <a:endParaRPr lang="en-US" sz="900" b="0" i="1" u="none" strike="noStrike" kern="1200" baseline="0" dirty="0">
                        <a:solidFill>
                          <a:schemeClr val="dk1"/>
                        </a:solidFill>
                        <a:latin typeface="+mn-lt"/>
                        <a:ea typeface="+mn-ea"/>
                        <a:cs typeface="+mn-cs"/>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375651018"/>
                  </a:ext>
                </a:extLst>
              </a:tr>
              <a:tr h="602322">
                <a:tc>
                  <a:txBody>
                    <a:bodyPr/>
                    <a:lstStyle/>
                    <a:p>
                      <a:pPr algn="l"/>
                      <a:r>
                        <a:rPr lang="en-US" sz="900" b="1" dirty="0">
                          <a:solidFill>
                            <a:schemeClr val="tx1"/>
                          </a:solidFill>
                          <a:latin typeface="+mn-lt"/>
                        </a:rPr>
                        <a:t>Program-</a:t>
                      </a:r>
                      <a:r>
                        <a:rPr lang="en-US" sz="900" b="1" dirty="0" err="1">
                          <a:solidFill>
                            <a:schemeClr val="tx1"/>
                          </a:solidFill>
                          <a:latin typeface="+mn-lt"/>
                        </a:rPr>
                        <a:t>mable</a:t>
                      </a:r>
                      <a:r>
                        <a:rPr lang="en-US" sz="900" b="1" dirty="0">
                          <a:solidFill>
                            <a:schemeClr val="tx1"/>
                          </a:solidFill>
                          <a:latin typeface="+mn-lt"/>
                        </a:rPr>
                        <a:t> second button</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 </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US" sz="900" b="0" i="0" u="none" strike="noStrike" baseline="0" dirty="0">
                          <a:solidFill>
                            <a:schemeClr val="tx1"/>
                          </a:solidFill>
                          <a:latin typeface="+mn-lt"/>
                          <a:ea typeface="Arial" charset="0"/>
                          <a:cs typeface="Arial" charset="0"/>
                        </a:rPr>
                        <a:t>The programmable second button lets clinicians instantly </a:t>
                      </a:r>
                      <a:r>
                        <a:rPr lang="en-US" sz="900" kern="1200" dirty="0">
                          <a:solidFill>
                            <a:schemeClr val="dk1"/>
                          </a:solidFill>
                          <a:effectLst/>
                          <a:latin typeface="+mn-lt"/>
                          <a:ea typeface="+mn-ea"/>
                          <a:cs typeface="+mn-cs"/>
                        </a:rPr>
                        <a:t>toggle between two host applications. </a:t>
                      </a:r>
                      <a:endParaRPr lang="en-US" sz="900" b="0" i="1" u="none" strike="noStrike" kern="1200" baseline="0" dirty="0">
                        <a:solidFill>
                          <a:schemeClr val="dk1"/>
                        </a:solidFill>
                        <a:latin typeface="+mn-lt"/>
                        <a:ea typeface="+mn-ea"/>
                        <a:cs typeface="+mn-cs"/>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703245726"/>
                  </a:ext>
                </a:extLst>
              </a:tr>
            </a:tbl>
          </a:graphicData>
        </a:graphic>
      </p:graphicFrame>
      <p:sp>
        <p:nvSpPr>
          <p:cNvPr id="9" name="Slide Number Placeholder 4"/>
          <p:cNvSpPr txBox="1">
            <a:spLocks/>
          </p:cNvSpPr>
          <p:nvPr/>
        </p:nvSpPr>
        <p:spPr bwMode="auto">
          <a:xfrm>
            <a:off x="11810277" y="6474200"/>
            <a:ext cx="352057" cy="3647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4" tIns="45672" rIns="91344" bIns="45672" numCol="1" anchor="ctr"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1pPr>
            <a:lvl2pPr marL="37931725" indent="-37474525"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2pPr>
            <a:lvl3pPr marL="9144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3pPr>
            <a:lvl4pPr marL="13716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4pPr>
            <a:lvl5pPr marL="18288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5pPr>
            <a:lvl6pPr marL="4572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6pPr>
            <a:lvl7pPr marL="9144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7pPr>
            <a:lvl8pPr marL="13716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8pPr>
            <a:lvl9pPr marL="18288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CCAD0326-3F85-964D-A3FC-414CD2005356}" type="slidenum">
              <a:rPr kumimoji="0" lang="en-US" altLang="en-US" sz="800" b="0" i="0" u="none" strike="noStrike" kern="1200" cap="none" spc="0" normalizeH="0" baseline="0" noProof="0">
                <a:ln>
                  <a:noFill/>
                </a:ln>
                <a:solidFill>
                  <a:srgbClr val="898989"/>
                </a:solidFill>
                <a:effectLst/>
                <a:uLnTx/>
                <a:uFillTx/>
                <a:latin typeface="Arial" charset="0"/>
                <a:ea typeface="Avenir Roman" charset="0"/>
                <a:cs typeface="Avenir Roman" charset="0"/>
                <a:sym typeface="Arial" charset="0"/>
              </a:rPr>
              <a:pPr marL="0" marR="0" lvl="0" indent="0" algn="ctr" defTabSz="457200" rtl="0" eaLnBrk="1" fontAlgn="base" latinLnBrk="0" hangingPunct="1">
                <a:lnSpc>
                  <a:spcPct val="100000"/>
                </a:lnSpc>
                <a:spcBef>
                  <a:spcPct val="0"/>
                </a:spcBef>
                <a:spcAft>
                  <a:spcPct val="0"/>
                </a:spcAft>
                <a:buClrTx/>
                <a:buSzTx/>
                <a:buFontTx/>
                <a:buNone/>
                <a:tabLst/>
                <a:defRPr/>
              </a:pPr>
              <a:t>6</a:t>
            </a:fld>
            <a:endParaRPr kumimoji="0" lang="en-US" altLang="en-US" sz="800" b="0" i="0" u="none" strike="noStrike" kern="1200" cap="none" spc="0" normalizeH="0" baseline="0" noProof="0" dirty="0">
              <a:ln>
                <a:noFill/>
              </a:ln>
              <a:solidFill>
                <a:srgbClr val="898989"/>
              </a:solidFill>
              <a:effectLst/>
              <a:uLnTx/>
              <a:uFillTx/>
              <a:latin typeface="Arial" charset="0"/>
              <a:ea typeface="Avenir Roman" charset="0"/>
              <a:cs typeface="Avenir Roman" charset="0"/>
              <a:sym typeface="Arial" charset="0"/>
            </a:endParaRPr>
          </a:p>
        </p:txBody>
      </p:sp>
      <p:pic>
        <p:nvPicPr>
          <p:cNvPr id="14" name="Picture 13">
            <a:extLst>
              <a:ext uri="{FF2B5EF4-FFF2-40B4-BE49-F238E27FC236}">
                <a16:creationId xmlns:a16="http://schemas.microsoft.com/office/drawing/2014/main" xmlns="" id="{5D0069A9-9772-4CC3-8CA3-E0F8AA0FC8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00071" y="2329048"/>
            <a:ext cx="588634" cy="1013618"/>
          </a:xfrm>
          <a:prstGeom prst="rect">
            <a:avLst/>
          </a:prstGeom>
        </p:spPr>
      </p:pic>
      <p:pic>
        <p:nvPicPr>
          <p:cNvPr id="3" name="Picture 2">
            <a:extLst>
              <a:ext uri="{FF2B5EF4-FFF2-40B4-BE49-F238E27FC236}">
                <a16:creationId xmlns:a16="http://schemas.microsoft.com/office/drawing/2014/main" xmlns="" id="{5942F12C-0313-4461-82D1-88FD588F751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014155" y="2272189"/>
            <a:ext cx="801888" cy="1101274"/>
          </a:xfrm>
          <a:prstGeom prst="rect">
            <a:avLst/>
          </a:prstGeom>
        </p:spPr>
      </p:pic>
      <p:pic>
        <p:nvPicPr>
          <p:cNvPr id="5" name="Picture 4">
            <a:extLst>
              <a:ext uri="{FF2B5EF4-FFF2-40B4-BE49-F238E27FC236}">
                <a16:creationId xmlns:a16="http://schemas.microsoft.com/office/drawing/2014/main" xmlns="" id="{7A3D864D-48B4-4C84-AD48-1D145014E5E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56530" y="2382646"/>
            <a:ext cx="1232751" cy="1128268"/>
          </a:xfrm>
          <a:prstGeom prst="rect">
            <a:avLst/>
          </a:prstGeom>
        </p:spPr>
      </p:pic>
      <p:pic>
        <p:nvPicPr>
          <p:cNvPr id="27" name="Picture 26">
            <a:extLst>
              <a:ext uri="{FF2B5EF4-FFF2-40B4-BE49-F238E27FC236}">
                <a16:creationId xmlns:a16="http://schemas.microsoft.com/office/drawing/2014/main" xmlns="" id="{2CC79CCA-4F7C-450D-B535-88D393E4A07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01682" y="2272189"/>
            <a:ext cx="1507405" cy="1006360"/>
          </a:xfrm>
          <a:prstGeom prst="rect">
            <a:avLst/>
          </a:prstGeom>
        </p:spPr>
      </p:pic>
      <p:sp>
        <p:nvSpPr>
          <p:cNvPr id="88" name="Title 1">
            <a:extLst>
              <a:ext uri="{FF2B5EF4-FFF2-40B4-BE49-F238E27FC236}">
                <a16:creationId xmlns:a16="http://schemas.microsoft.com/office/drawing/2014/main" xmlns="" id="{59B14E02-A54D-4772-986C-9E0528B6B811}"/>
              </a:ext>
            </a:extLst>
          </p:cNvPr>
          <p:cNvSpPr>
            <a:spLocks noGrp="1"/>
          </p:cNvSpPr>
          <p:nvPr>
            <p:ph type="title"/>
          </p:nvPr>
        </p:nvSpPr>
        <p:spPr>
          <a:xfrm>
            <a:off x="200058" y="172299"/>
            <a:ext cx="11220062" cy="365570"/>
          </a:xfrm>
        </p:spPr>
        <p:txBody>
          <a:bodyPr/>
          <a:lstStyle/>
          <a:p>
            <a:r>
              <a:rPr lang="en-US" sz="3198" dirty="0">
                <a:latin typeface=""/>
                <a:cs typeface=""/>
              </a:rPr>
              <a:t>Zebra Healthcare Scanner Portfolio Comparison</a:t>
            </a:r>
          </a:p>
        </p:txBody>
      </p:sp>
      <p:graphicFrame>
        <p:nvGraphicFramePr>
          <p:cNvPr id="2" name="Table 1">
            <a:extLst>
              <a:ext uri="{FF2B5EF4-FFF2-40B4-BE49-F238E27FC236}">
                <a16:creationId xmlns:a16="http://schemas.microsoft.com/office/drawing/2014/main" xmlns="" id="{B4360E12-891A-45B9-9C57-BB0747DB284C}"/>
              </a:ext>
            </a:extLst>
          </p:cNvPr>
          <p:cNvGraphicFramePr>
            <a:graphicFrameLocks noGrp="1"/>
          </p:cNvGraphicFramePr>
          <p:nvPr/>
        </p:nvGraphicFramePr>
        <p:xfrm>
          <a:off x="-461519" y="1199067"/>
          <a:ext cx="208232" cy="365736"/>
        </p:xfrm>
        <a:graphic>
          <a:graphicData uri="http://schemas.openxmlformats.org/drawingml/2006/table">
            <a:tbl>
              <a:tblPr/>
              <a:tblGrid>
                <a:gridCol w="208232">
                  <a:extLst>
                    <a:ext uri="{9D8B030D-6E8A-4147-A177-3AD203B41FA5}">
                      <a16:colId xmlns:a16="http://schemas.microsoft.com/office/drawing/2014/main" xmlns="" val="2087364890"/>
                    </a:ext>
                  </a:extLst>
                </a:gridCol>
              </a:tblGrid>
              <a:tr h="365538">
                <a:tc>
                  <a:txBody>
                    <a:bodyPr/>
                    <a:lstStyle/>
                    <a:p>
                      <a:endParaRPr lang="en-US" sz="1800" dirty="0"/>
                    </a:p>
                  </a:txBody>
                  <a:tcPr marL="91416" marR="91416" marT="45708" marB="4570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extLst>
                  <a:ext uri="{0D108BD9-81ED-4DB2-BD59-A6C34878D82A}">
                    <a16:rowId xmlns:a16="http://schemas.microsoft.com/office/drawing/2014/main" xmlns="" val="1302493210"/>
                  </a:ext>
                </a:extLst>
              </a:tr>
            </a:tbl>
          </a:graphicData>
        </a:graphic>
      </p:graphicFrame>
      <p:pic>
        <p:nvPicPr>
          <p:cNvPr id="94" name="Picture 93" descr="A picture containing appliance, white, iron&#10;&#10;Description automatically generated">
            <a:extLst>
              <a:ext uri="{FF2B5EF4-FFF2-40B4-BE49-F238E27FC236}">
                <a16:creationId xmlns:a16="http://schemas.microsoft.com/office/drawing/2014/main" xmlns="" id="{4D4225C8-43CB-4F40-AD09-5D19960FB17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08420" y="2337116"/>
            <a:ext cx="919336" cy="919336"/>
          </a:xfrm>
          <a:prstGeom prst="rect">
            <a:avLst/>
          </a:prstGeom>
        </p:spPr>
      </p:pic>
      <p:sp>
        <p:nvSpPr>
          <p:cNvPr id="108" name="Rectangle 107">
            <a:extLst>
              <a:ext uri="{FF2B5EF4-FFF2-40B4-BE49-F238E27FC236}">
                <a16:creationId xmlns:a16="http://schemas.microsoft.com/office/drawing/2014/main" xmlns="" id="{53AC20B1-346D-4B9D-953C-D4643BD7DCA1}"/>
              </a:ext>
            </a:extLst>
          </p:cNvPr>
          <p:cNvSpPr/>
          <p:nvPr/>
        </p:nvSpPr>
        <p:spPr>
          <a:xfrm>
            <a:off x="9606215" y="-606"/>
            <a:ext cx="2585785" cy="438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descr="A remote control&#10;&#10;Description automatically generated">
            <a:extLst>
              <a:ext uri="{FF2B5EF4-FFF2-40B4-BE49-F238E27FC236}">
                <a16:creationId xmlns:a16="http://schemas.microsoft.com/office/drawing/2014/main" xmlns="" id="{35216A8D-D5EF-A344-9E31-6F8D9F50923F}"/>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a:ext>
            </a:extLst>
          </a:blip>
          <a:srcRect/>
          <a:stretch/>
        </p:blipFill>
        <p:spPr>
          <a:xfrm>
            <a:off x="934299" y="2537060"/>
            <a:ext cx="1012035" cy="597596"/>
          </a:xfrm>
          <a:prstGeom prst="rect">
            <a:avLst/>
          </a:prstGeom>
        </p:spPr>
      </p:pic>
      <p:pic>
        <p:nvPicPr>
          <p:cNvPr id="23" name="Picture 22" descr="A picture containing indoor, remote, sitting, game&#10;&#10;Description automatically generated">
            <a:extLst>
              <a:ext uri="{FF2B5EF4-FFF2-40B4-BE49-F238E27FC236}">
                <a16:creationId xmlns:a16="http://schemas.microsoft.com/office/drawing/2014/main" xmlns="" id="{50F55EB8-28A6-CD42-A09B-A2D5645F5BB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914547" y="2393165"/>
            <a:ext cx="582067" cy="885384"/>
          </a:xfrm>
          <a:prstGeom prst="rect">
            <a:avLst/>
          </a:prstGeom>
        </p:spPr>
      </p:pic>
      <p:pic>
        <p:nvPicPr>
          <p:cNvPr id="24" name="Picture 23" descr="A picture containing indoor, remote, sitting, control&#10;&#10;Description automatically generated">
            <a:extLst>
              <a:ext uri="{FF2B5EF4-FFF2-40B4-BE49-F238E27FC236}">
                <a16:creationId xmlns:a16="http://schemas.microsoft.com/office/drawing/2014/main" xmlns="" id="{C9F6453B-04D1-7F42-80CD-23D778B7FD6D}"/>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184215" y="2415263"/>
            <a:ext cx="431690" cy="841189"/>
          </a:xfrm>
          <a:prstGeom prst="rect">
            <a:avLst/>
          </a:prstGeom>
        </p:spPr>
      </p:pic>
      <p:pic>
        <p:nvPicPr>
          <p:cNvPr id="20" name="Picture 19" descr="global-black.png">
            <a:extLst>
              <a:ext uri="{FF2B5EF4-FFF2-40B4-BE49-F238E27FC236}">
                <a16:creationId xmlns:a16="http://schemas.microsoft.com/office/drawing/2014/main" xmlns="" id="{7AD4BD71-FC7A-CA41-A339-E73D3AFE9EEE}"/>
              </a:ext>
            </a:extLst>
          </p:cNvPr>
          <p:cNvPicPr>
            <a:picLocks noChangeAspect="1"/>
          </p:cNvPicPr>
          <p:nvPr/>
        </p:nvPicPr>
        <p:blipFill>
          <a:blip r:embed="rId12" cstate="print">
            <a:extLst>
              <a:ext uri="{28A0092B-C50C-407E-A947-70E740481C1C}">
                <a14:useLocalDpi xmlns:a14="http://schemas.microsoft.com/office/drawing/2010/main"/>
              </a:ext>
            </a:extLst>
          </a:blip>
          <a:srcRect b="-4847"/>
          <a:stretch>
            <a:fillRect/>
          </a:stretch>
        </p:blipFill>
        <p:spPr>
          <a:xfrm>
            <a:off x="10299114" y="60542"/>
            <a:ext cx="315623" cy="330924"/>
          </a:xfrm>
          <a:prstGeom prst="rect">
            <a:avLst/>
          </a:prstGeom>
          <a:ln>
            <a:noFill/>
          </a:ln>
        </p:spPr>
      </p:pic>
      <p:sp>
        <p:nvSpPr>
          <p:cNvPr id="21" name="TextBox 20">
            <a:extLst>
              <a:ext uri="{FF2B5EF4-FFF2-40B4-BE49-F238E27FC236}">
                <a16:creationId xmlns:a16="http://schemas.microsoft.com/office/drawing/2014/main" xmlns="" id="{D5F4B6D2-B60E-B54F-AEBC-14DE966B492F}"/>
              </a:ext>
            </a:extLst>
          </p:cNvPr>
          <p:cNvSpPr txBox="1"/>
          <p:nvPr/>
        </p:nvSpPr>
        <p:spPr>
          <a:xfrm>
            <a:off x="10614737" y="73910"/>
            <a:ext cx="1626382" cy="471796"/>
          </a:xfrm>
          <a:prstGeom prst="rect">
            <a:avLst/>
          </a:prstGeom>
          <a:noFill/>
          <a:ln>
            <a:noFill/>
          </a:ln>
        </p:spPr>
        <p:txBody>
          <a:bodyPr wrap="square" rtlCol="0">
            <a:noAutofit/>
          </a:bodyPr>
          <a:lstStyle/>
          <a:p>
            <a:pPr>
              <a:spcAft>
                <a:spcPts val="1200"/>
              </a:spcAft>
            </a:pPr>
            <a:r>
              <a:rPr lang="en-US" sz="1200" b="1" dirty="0"/>
              <a:t>NORTH AMERICA</a:t>
            </a:r>
            <a:endParaRPr lang="en-US" sz="1600" b="1" dirty="0"/>
          </a:p>
        </p:txBody>
      </p:sp>
      <p:pic>
        <p:nvPicPr>
          <p:cNvPr id="4" name="Picture 3">
            <a:extLst>
              <a:ext uri="{FF2B5EF4-FFF2-40B4-BE49-F238E27FC236}">
                <a16:creationId xmlns:a16="http://schemas.microsoft.com/office/drawing/2014/main" xmlns="" id="{701C4053-D75D-4681-8B57-B0D94F09527E}"/>
              </a:ext>
            </a:extLst>
          </p:cNvPr>
          <p:cNvPicPr>
            <a:picLocks noChangeAspect="1"/>
          </p:cNvPicPr>
          <p:nvPr/>
        </p:nvPicPr>
        <p:blipFill>
          <a:blip r:embed="rId13"/>
          <a:stretch>
            <a:fillRect/>
          </a:stretch>
        </p:blipFill>
        <p:spPr>
          <a:xfrm>
            <a:off x="423964" y="6563770"/>
            <a:ext cx="3072650" cy="243861"/>
          </a:xfrm>
          <a:prstGeom prst="rect">
            <a:avLst/>
          </a:prstGeom>
        </p:spPr>
      </p:pic>
    </p:spTree>
    <p:extLst>
      <p:ext uri="{BB962C8B-B14F-4D97-AF65-F5344CB8AC3E}">
        <p14:creationId xmlns:p14="http://schemas.microsoft.com/office/powerpoint/2010/main" val="3202330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72364" y="1011370"/>
          <a:ext cx="11579943" cy="4552412"/>
        </p:xfrm>
        <a:graphic>
          <a:graphicData uri="http://schemas.openxmlformats.org/drawingml/2006/table">
            <a:tbl>
              <a:tblPr firstRow="1" bandRow="1">
                <a:tableStyleId>{073A0DAA-6AF3-43AB-8588-CEC1D06C72B9}</a:tableStyleId>
              </a:tblPr>
              <a:tblGrid>
                <a:gridCol w="930420">
                  <a:extLst>
                    <a:ext uri="{9D8B030D-6E8A-4147-A177-3AD203B41FA5}">
                      <a16:colId xmlns:a16="http://schemas.microsoft.com/office/drawing/2014/main" xmlns="" val="20000"/>
                    </a:ext>
                  </a:extLst>
                </a:gridCol>
                <a:gridCol w="919392">
                  <a:extLst>
                    <a:ext uri="{9D8B030D-6E8A-4147-A177-3AD203B41FA5}">
                      <a16:colId xmlns:a16="http://schemas.microsoft.com/office/drawing/2014/main" xmlns="" val="20001"/>
                    </a:ext>
                  </a:extLst>
                </a:gridCol>
                <a:gridCol w="926739">
                  <a:extLst>
                    <a:ext uri="{9D8B030D-6E8A-4147-A177-3AD203B41FA5}">
                      <a16:colId xmlns:a16="http://schemas.microsoft.com/office/drawing/2014/main" xmlns="" val="2651660075"/>
                    </a:ext>
                  </a:extLst>
                </a:gridCol>
                <a:gridCol w="926739">
                  <a:extLst>
                    <a:ext uri="{9D8B030D-6E8A-4147-A177-3AD203B41FA5}">
                      <a16:colId xmlns:a16="http://schemas.microsoft.com/office/drawing/2014/main" xmlns="" val="4259618168"/>
                    </a:ext>
                  </a:extLst>
                </a:gridCol>
                <a:gridCol w="957291">
                  <a:extLst>
                    <a:ext uri="{9D8B030D-6E8A-4147-A177-3AD203B41FA5}">
                      <a16:colId xmlns:a16="http://schemas.microsoft.com/office/drawing/2014/main" xmlns="" val="20002"/>
                    </a:ext>
                  </a:extLst>
                </a:gridCol>
                <a:gridCol w="998026">
                  <a:extLst>
                    <a:ext uri="{9D8B030D-6E8A-4147-A177-3AD203B41FA5}">
                      <a16:colId xmlns:a16="http://schemas.microsoft.com/office/drawing/2014/main" xmlns="" val="4064590473"/>
                    </a:ext>
                  </a:extLst>
                </a:gridCol>
                <a:gridCol w="1160968">
                  <a:extLst>
                    <a:ext uri="{9D8B030D-6E8A-4147-A177-3AD203B41FA5}">
                      <a16:colId xmlns:a16="http://schemas.microsoft.com/office/drawing/2014/main" xmlns="" val="2777867376"/>
                    </a:ext>
                  </a:extLst>
                </a:gridCol>
                <a:gridCol w="959443">
                  <a:extLst>
                    <a:ext uri="{9D8B030D-6E8A-4147-A177-3AD203B41FA5}">
                      <a16:colId xmlns:a16="http://schemas.microsoft.com/office/drawing/2014/main" xmlns="" val="20003"/>
                    </a:ext>
                  </a:extLst>
                </a:gridCol>
                <a:gridCol w="1095665">
                  <a:extLst>
                    <a:ext uri="{9D8B030D-6E8A-4147-A177-3AD203B41FA5}">
                      <a16:colId xmlns:a16="http://schemas.microsoft.com/office/drawing/2014/main" xmlns="" val="3448101184"/>
                    </a:ext>
                  </a:extLst>
                </a:gridCol>
                <a:gridCol w="2705260">
                  <a:extLst>
                    <a:ext uri="{9D8B030D-6E8A-4147-A177-3AD203B41FA5}">
                      <a16:colId xmlns:a16="http://schemas.microsoft.com/office/drawing/2014/main" xmlns="" val="3294333612"/>
                    </a:ext>
                  </a:extLst>
                </a:gridCol>
              </a:tblGrid>
              <a:tr h="399922">
                <a:tc gridSpan="8">
                  <a:txBody>
                    <a:bodyPr/>
                    <a:lstStyle/>
                    <a:p>
                      <a:pPr algn="ctr"/>
                      <a:r>
                        <a:rPr lang="en-US" sz="1000" cap="none" baseline="0" dirty="0">
                          <a:solidFill>
                            <a:schemeClr val="bg1"/>
                          </a:solidFill>
                        </a:rPr>
                        <a:t>Point-of-care</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000" cap="none" baseline="0" dirty="0">
                        <a:solidFill>
                          <a:schemeClr val="bg1"/>
                        </a:solidFill>
                      </a:endParaRPr>
                    </a:p>
                  </a:txBody>
                  <a:tcPr marL="91416" marR="91416" marT="91416" marB="91416"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pPr algn="ctr"/>
                      <a:endParaRPr lang="en-US" sz="1100" cap="none" baseline="0" dirty="0">
                        <a:solidFill>
                          <a:schemeClr val="bg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pPr algn="ctr"/>
                      <a:endParaRPr lang="en-US" sz="1100" cap="none" baseline="0" dirty="0">
                        <a:solidFill>
                          <a:schemeClr val="bg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cap="none" baseline="0" dirty="0">
                          <a:solidFill>
                            <a:schemeClr val="bg1"/>
                          </a:solidFill>
                        </a:rPr>
                        <a:t>Laboratories</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en-US" sz="1000" cap="none" baseline="0" dirty="0">
                        <a:solidFill>
                          <a:srgbClr val="FFFFFF"/>
                        </a:solidFill>
                      </a:endParaRP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892465225"/>
                  </a:ext>
                </a:extLst>
              </a:tr>
              <a:tr h="369159">
                <a:tc rowSpan="2">
                  <a:txBody>
                    <a:bodyPr/>
                    <a:lstStyle/>
                    <a:p>
                      <a:pPr algn="l"/>
                      <a:r>
                        <a:rPr lang="en-US" sz="1000" b="1" cap="none" baseline="0" dirty="0"/>
                        <a:t>Feature</a:t>
                      </a:r>
                      <a:endParaRPr lang="en-US" sz="1000" b="1" cap="none" baseline="0" dirty="0">
                        <a:solidFill>
                          <a:schemeClr val="tx1"/>
                        </a:solidFill>
                      </a:endParaRP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3">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1000" b="1" cap="none" baseline="0" dirty="0">
                          <a:solidFill>
                            <a:schemeClr val="tx1"/>
                          </a:solidFill>
                        </a:rPr>
                        <a:t>CS60-HC Series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1000" b="1" cap="none" baseline="0" dirty="0">
                          <a:solidFill>
                            <a:schemeClr val="tx1"/>
                          </a:solidFill>
                        </a:rPr>
                        <a:t>DS4608-HC</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3">
                  <a:txBody>
                    <a:bodyPr/>
                    <a:lstStyle/>
                    <a:p>
                      <a:pPr algn="ctr"/>
                      <a:r>
                        <a:rPr lang="en-US" sz="1000" b="1" cap="none" baseline="0" dirty="0">
                          <a:solidFill>
                            <a:schemeClr val="tx1"/>
                          </a:solidFill>
                        </a:rPr>
                        <a:t>DS8100-HC Series</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algn="ctr"/>
                      <a:r>
                        <a:rPr lang="en-US" sz="1000" b="1" cap="none" baseline="0" dirty="0">
                          <a:solidFill>
                            <a:schemeClr val="tx1"/>
                          </a:solidFill>
                        </a:rPr>
                        <a:t>DS9900-HD Series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marL="0" marR="0" indent="0" algn="ctr" defTabSz="914126" rtl="0" eaLnBrk="1" fontAlgn="auto" latinLnBrk="0" hangingPunct="1">
                        <a:lnSpc>
                          <a:spcPct val="100000"/>
                        </a:lnSpc>
                        <a:spcBef>
                          <a:spcPts val="0"/>
                        </a:spcBef>
                        <a:spcAft>
                          <a:spcPts val="0"/>
                        </a:spcAft>
                        <a:buClrTx/>
                        <a:buSzTx/>
                        <a:buFontTx/>
                        <a:buNone/>
                        <a:tabLst/>
                        <a:defRPr/>
                      </a:pPr>
                      <a:r>
                        <a:rPr lang="en-US" sz="1000" b="1" kern="1200" baseline="0" dirty="0">
                          <a:solidFill>
                            <a:schemeClr val="tx1"/>
                          </a:solidFill>
                          <a:effectLst/>
                          <a:latin typeface="+mn-lt"/>
                          <a:ea typeface="+mn-ea"/>
                          <a:cs typeface="+mn-cs"/>
                        </a:rPr>
                        <a:t>Why it Matters</a:t>
                      </a:r>
                      <a:endParaRPr lang="en-US" sz="1000" cap="none" baseline="0" dirty="0">
                        <a:solidFill>
                          <a:schemeClr val="tx1"/>
                        </a:solidFill>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0"/>
                  </a:ext>
                </a:extLst>
              </a:tr>
              <a:tr h="639984">
                <a:tc vMerge="1">
                  <a:txBody>
                    <a:bodyPr/>
                    <a:lstStyle/>
                    <a:p>
                      <a:pPr algn="l"/>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CS60-HC</a:t>
                      </a:r>
                    </a:p>
                    <a:p>
                      <a:pPr algn="ctr"/>
                      <a:r>
                        <a:rPr lang="en-US" sz="1000" b="0" cap="none" baseline="0" dirty="0">
                          <a:solidFill>
                            <a:schemeClr val="tx1"/>
                          </a:solidFill>
                        </a:rPr>
                        <a:t>Corded</a:t>
                      </a:r>
                      <a:endParaRPr lang="en-US" sz="1000" dirty="0"/>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CS60-HC</a:t>
                      </a:r>
                    </a:p>
                    <a:p>
                      <a:pPr algn="ctr"/>
                      <a:r>
                        <a:rPr lang="en-US" sz="1000" b="0" cap="none" baseline="0" dirty="0">
                          <a:solidFill>
                            <a:schemeClr val="tx1"/>
                          </a:solidFill>
                        </a:rPr>
                        <a:t>Cordless</a:t>
                      </a:r>
                      <a:endParaRPr lang="en-US" sz="1000" dirty="0"/>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CS60-HC</a:t>
                      </a:r>
                    </a:p>
                    <a:p>
                      <a:pPr algn="ctr"/>
                      <a:r>
                        <a:rPr lang="en-US" sz="1000" b="0" cap="none" baseline="0" dirty="0">
                          <a:solidFill>
                            <a:schemeClr val="tx1"/>
                          </a:solidFill>
                        </a:rPr>
                        <a:t>Presentation Cradle</a:t>
                      </a:r>
                      <a:endParaRPr lang="en-US" sz="1000" dirty="0"/>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DS8108-HC</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DS8178-HC Standard Cradle</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000" b="0" cap="none" baseline="0" dirty="0">
                          <a:solidFill>
                            <a:schemeClr val="tx1"/>
                          </a:solidFill>
                        </a:rPr>
                        <a:t>DS8178-HC Presentation Cradle</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ctr"/>
                      <a:endParaRPr lang="en-US" sz="1200" b="1"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en-US" sz="1200" cap="none" baseline="0" dirty="0">
                        <a:solidFill>
                          <a:schemeClr val="tx1"/>
                        </a:solidFill>
                      </a:endParaRPr>
                    </a:p>
                  </a:txBody>
                  <a:tcPr marT="91440"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876466878"/>
                  </a:ext>
                </a:extLst>
              </a:tr>
              <a:tr h="877942">
                <a:tc>
                  <a:txBody>
                    <a:bodyPr/>
                    <a:lstStyle/>
                    <a:p>
                      <a:pPr algn="l"/>
                      <a:endParaRPr lang="en-US" sz="1000" cap="none" dirty="0">
                        <a:solidFill>
                          <a:schemeClr val="bg1"/>
                        </a:solidFill>
                      </a:endParaRPr>
                    </a:p>
                  </a:txBody>
                  <a:tcPr marL="182784"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marL="182784" marR="91392" marT="91392" marB="91392"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22976">
                <a:tc>
                  <a:txBody>
                    <a:bodyPr/>
                    <a:lstStyle/>
                    <a:p>
                      <a:pPr algn="l"/>
                      <a:r>
                        <a:rPr lang="en-US" sz="900" b="1" dirty="0">
                          <a:solidFill>
                            <a:schemeClr val="tx1"/>
                          </a:solidFill>
                          <a:latin typeface="+mn-lt"/>
                        </a:rPr>
                        <a:t>Hands-Free Scanning</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Yes (in optional stand)</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 (in optional stand)</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 (in optional stand)</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mn-lt"/>
                          <a:ea typeface="+mn-ea"/>
                          <a:cs typeface="+mn-cs"/>
                        </a:rPr>
                        <a:t>Clinicians can quickly scan medications by simply passing them in front of the scanner.</a:t>
                      </a:r>
                      <a:endParaRPr lang="en-US" sz="900" b="0" i="1" u="none" strike="noStrike" kern="1200" baseline="0" dirty="0">
                        <a:solidFill>
                          <a:schemeClr val="dk1"/>
                        </a:solidFill>
                        <a:latin typeface="+mn-lt"/>
                        <a:ea typeface="+mn-ea"/>
                        <a:cs typeface="+mn-cs"/>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3"/>
                  </a:ext>
                </a:extLst>
              </a:tr>
              <a:tr h="939717">
                <a:tc>
                  <a:txBody>
                    <a:bodyPr/>
                    <a:lstStyle/>
                    <a:p>
                      <a:pPr algn="l"/>
                      <a:r>
                        <a:rPr lang="en-US" sz="900" b="1" dirty="0">
                          <a:solidFill>
                            <a:schemeClr val="tx1"/>
                          </a:solidFill>
                          <a:latin typeface="+mn-lt"/>
                        </a:rPr>
                        <a:t>Ability to convert between corded and cordless</a:t>
                      </a:r>
                    </a:p>
                  </a:txBody>
                  <a:tcPr marL="91416" marR="91416" marT="91416" marB="91416"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416" marR="91416" marT="91416" marB="91416"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b"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b"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416" marR="91416" marT="91416" marB="9141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416" marR="91416" marT="91416" marB="91416"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416" marR="91416" marT="91416" marB="914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416" marR="91416" marT="91416" marB="91416"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416" marR="91416" marT="91416" marB="9141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mn-lt"/>
                        </a:rPr>
                        <a:t>The CS60-HC introduces a first-of-its-kind convertible design </a:t>
                      </a:r>
                      <a:r>
                        <a:rPr lang="en-US" sz="900" kern="1200" dirty="0">
                          <a:solidFill>
                            <a:schemeClr val="dk1"/>
                          </a:solidFill>
                          <a:effectLst/>
                          <a:latin typeface="+mn-lt"/>
                          <a:ea typeface="+mn-ea"/>
                          <a:cs typeface="+mn-cs"/>
                        </a:rPr>
                        <a:t>that easily converts between corded and cordless operation for superior investment protection. </a:t>
                      </a:r>
                      <a:endParaRPr lang="en-US" sz="900" b="0" i="0" u="none" strike="noStrike" kern="1200" baseline="0" dirty="0">
                        <a:solidFill>
                          <a:schemeClr val="dk1"/>
                        </a:solidFill>
                        <a:latin typeface="+mn-lt"/>
                        <a:ea typeface="+mn-ea"/>
                        <a:cs typeface="+mn-cs"/>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4"/>
                  </a:ext>
                </a:extLst>
              </a:tr>
              <a:tr h="647946">
                <a:tc>
                  <a:txBody>
                    <a:bodyPr/>
                    <a:lstStyle/>
                    <a:p>
                      <a:pPr algn="l"/>
                      <a:r>
                        <a:rPr lang="en-US" sz="900" b="1" dirty="0">
                          <a:solidFill>
                            <a:schemeClr val="tx1"/>
                          </a:solidFill>
                          <a:latin typeface="+mn-lt"/>
                        </a:rPr>
                        <a:t>Swappable </a:t>
                      </a:r>
                      <a:r>
                        <a:rPr lang="en-US" sz="900" b="1" dirty="0" err="1">
                          <a:solidFill>
                            <a:schemeClr val="tx1"/>
                          </a:solidFill>
                          <a:latin typeface="+mn-lt"/>
                        </a:rPr>
                        <a:t>PowerCap</a:t>
                      </a:r>
                      <a:r>
                        <a:rPr lang="en-US" sz="900" b="1" dirty="0">
                          <a:solidFill>
                            <a:schemeClr val="tx1"/>
                          </a:solidFill>
                          <a:latin typeface="+mn-lt"/>
                        </a:rPr>
                        <a:t> power option</a:t>
                      </a:r>
                    </a:p>
                  </a:txBody>
                  <a:tcPr marL="91392" marR="91392" marT="91392" marB="91392" anchor="ctr">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N/A</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900" b="0" kern="1200" baseline="0" dirty="0">
                          <a:solidFill>
                            <a:schemeClr val="dk1"/>
                          </a:solidFill>
                          <a:latin typeface="+mn-lt"/>
                          <a:ea typeface="+mn-ea"/>
                          <a:cs typeface="+mn-cs"/>
                        </a:rPr>
                        <a:t>No</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N/A</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N/A</a:t>
                      </a:r>
                    </a:p>
                  </a:txBody>
                  <a:tcPr marL="91392" marR="91392" marT="91392" marB="913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Yes</a:t>
                      </a:r>
                    </a:p>
                  </a:txBody>
                  <a:tcPr marL="91392" marR="91392" marT="91392" marB="913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b="0" kern="1200" baseline="0" dirty="0">
                          <a:solidFill>
                            <a:schemeClr val="dk1"/>
                          </a:solidFill>
                          <a:latin typeface="+mn-lt"/>
                          <a:ea typeface="+mn-ea"/>
                          <a:cs typeface="+mn-cs"/>
                        </a:rPr>
                        <a:t>N/A</a:t>
                      </a: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dk1"/>
                          </a:solidFill>
                          <a:effectLst/>
                          <a:latin typeface="+mn-lt"/>
                          <a:ea typeface="+mn-ea"/>
                          <a:cs typeface="+mn-cs"/>
                        </a:rPr>
                        <a:t>The DS8178-HC offers interchangeable power options: a </a:t>
                      </a:r>
                      <a:r>
                        <a:rPr lang="en-US" sz="900" b="0" i="0" u="none" strike="noStrike" kern="1200" dirty="0" err="1">
                          <a:solidFill>
                            <a:schemeClr val="dk1"/>
                          </a:solidFill>
                          <a:effectLst/>
                          <a:latin typeface="+mn-lt"/>
                          <a:ea typeface="+mn-ea"/>
                          <a:cs typeface="+mn-cs"/>
                        </a:rPr>
                        <a:t>PowerPrecision</a:t>
                      </a:r>
                      <a:r>
                        <a:rPr lang="en-US" sz="900" b="0" i="0" u="none" strike="noStrike" kern="1200" dirty="0">
                          <a:solidFill>
                            <a:schemeClr val="dk1"/>
                          </a:solidFill>
                          <a:effectLst/>
                          <a:latin typeface="+mn-lt"/>
                          <a:ea typeface="+mn-ea"/>
                          <a:cs typeface="+mn-cs"/>
                        </a:rPr>
                        <a:t>+ battery or a </a:t>
                      </a:r>
                      <a:r>
                        <a:rPr lang="en-US" sz="900" b="0" i="0" u="none" strike="noStrike" kern="1200" dirty="0" err="1">
                          <a:solidFill>
                            <a:schemeClr val="dk1"/>
                          </a:solidFill>
                          <a:effectLst/>
                          <a:latin typeface="+mn-lt"/>
                          <a:ea typeface="+mn-ea"/>
                          <a:cs typeface="+mn-cs"/>
                        </a:rPr>
                        <a:t>PowerCap</a:t>
                      </a:r>
                      <a:r>
                        <a:rPr lang="en-US" sz="900" b="0" i="0" u="none" strike="noStrike" kern="1200" dirty="0">
                          <a:solidFill>
                            <a:schemeClr val="dk1"/>
                          </a:solidFill>
                          <a:effectLst/>
                          <a:latin typeface="+mn-lt"/>
                          <a:ea typeface="+mn-ea"/>
                          <a:cs typeface="+mn-cs"/>
                        </a:rPr>
                        <a:t> capacitor. Customers can swap power options at any time right in their facility</a:t>
                      </a:r>
                      <a:r>
                        <a:rPr lang="en-US" sz="900" b="0" i="0" u="none" strike="noStrike" kern="1200" baseline="0" dirty="0">
                          <a:solidFill>
                            <a:schemeClr val="dk1"/>
                          </a:solidFill>
                          <a:latin typeface="+mn-lt"/>
                          <a:ea typeface="+mn-ea"/>
                          <a:cs typeface="+mn-cs"/>
                        </a:rPr>
                        <a:t>.</a:t>
                      </a:r>
                      <a:endParaRPr lang="en-US" sz="900" b="0" i="1" u="none" strike="noStrike" kern="1200" baseline="0" dirty="0">
                        <a:solidFill>
                          <a:schemeClr val="dk1"/>
                        </a:solidFill>
                        <a:latin typeface="+mn-lt"/>
                        <a:ea typeface="+mn-ea"/>
                        <a:cs typeface="+mn-cs"/>
                      </a:endParaRPr>
                    </a:p>
                  </a:txBody>
                  <a:tcPr marL="91392" marR="91392" marT="91392" marB="91392" anchor="ctr">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5"/>
                  </a:ext>
                </a:extLst>
              </a:tr>
            </a:tbl>
          </a:graphicData>
        </a:graphic>
      </p:graphicFrame>
      <p:sp>
        <p:nvSpPr>
          <p:cNvPr id="9" name="Slide Number Placeholder 4"/>
          <p:cNvSpPr txBox="1">
            <a:spLocks/>
          </p:cNvSpPr>
          <p:nvPr/>
        </p:nvSpPr>
        <p:spPr bwMode="auto">
          <a:xfrm>
            <a:off x="11810277" y="6483344"/>
            <a:ext cx="352057" cy="3647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4" tIns="45672" rIns="91344" bIns="45672" numCol="1" anchor="ctr"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1pPr>
            <a:lvl2pPr marL="37931725" indent="-37474525"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2pPr>
            <a:lvl3pPr marL="9144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3pPr>
            <a:lvl4pPr marL="13716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4pPr>
            <a:lvl5pPr marL="18288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sym typeface="Arial" charset="0"/>
              </a:defRPr>
            </a:lvl5pPr>
            <a:lvl6pPr marL="4572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6pPr>
            <a:lvl7pPr marL="9144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7pPr>
            <a:lvl8pPr marL="13716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8pPr>
            <a:lvl9pPr marL="1828800" algn="l" defTabSz="914400" rtl="0" eaLnBrk="0" fontAlgn="base" latinLnBrk="0" hangingPunct="0">
              <a:spcBef>
                <a:spcPct val="0"/>
              </a:spcBef>
              <a:spcAft>
                <a:spcPct val="0"/>
              </a:spcAft>
              <a:defRPr sz="2400" kern="1200">
                <a:solidFill>
                  <a:schemeClr val="tx1"/>
                </a:solidFill>
                <a:latin typeface="Arial" charset="0"/>
                <a:ea typeface="MS PGothic" charset="-128"/>
                <a:cs typeface="MS PGothic" charset="-128"/>
                <a:sym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CCAD0326-3F85-964D-A3FC-414CD2005356}" type="slidenum">
              <a:rPr kumimoji="0" lang="en-US" altLang="en-US" sz="800" b="0" i="0" u="none" strike="noStrike" kern="1200" cap="none" spc="0" normalizeH="0" baseline="0" noProof="0">
                <a:ln>
                  <a:noFill/>
                </a:ln>
                <a:solidFill>
                  <a:srgbClr val="898989"/>
                </a:solidFill>
                <a:effectLst/>
                <a:uLnTx/>
                <a:uFillTx/>
                <a:latin typeface="Arial" charset="0"/>
                <a:ea typeface="Avenir Roman" charset="0"/>
                <a:cs typeface="Avenir Roman" charset="0"/>
                <a:sym typeface="Arial" charset="0"/>
              </a:rPr>
              <a:pPr marL="0" marR="0" lvl="0" indent="0" algn="ctr" defTabSz="457200" rtl="0" eaLnBrk="1" fontAlgn="base" latinLnBrk="0" hangingPunct="1">
                <a:lnSpc>
                  <a:spcPct val="100000"/>
                </a:lnSpc>
                <a:spcBef>
                  <a:spcPct val="0"/>
                </a:spcBef>
                <a:spcAft>
                  <a:spcPct val="0"/>
                </a:spcAft>
                <a:buClrTx/>
                <a:buSzTx/>
                <a:buFontTx/>
                <a:buNone/>
                <a:tabLst/>
                <a:defRPr/>
              </a:pPr>
              <a:t>7</a:t>
            </a:fld>
            <a:endParaRPr kumimoji="0" lang="en-US" altLang="en-US" sz="800" b="0" i="0" u="none" strike="noStrike" kern="1200" cap="none" spc="0" normalizeH="0" baseline="0" noProof="0" dirty="0">
              <a:ln>
                <a:noFill/>
              </a:ln>
              <a:solidFill>
                <a:srgbClr val="898989"/>
              </a:solidFill>
              <a:effectLst/>
              <a:uLnTx/>
              <a:uFillTx/>
              <a:latin typeface="Arial" charset="0"/>
              <a:ea typeface="Avenir Roman" charset="0"/>
              <a:cs typeface="Avenir Roman" charset="0"/>
              <a:sym typeface="Arial" charset="0"/>
            </a:endParaRPr>
          </a:p>
        </p:txBody>
      </p:sp>
      <p:pic>
        <p:nvPicPr>
          <p:cNvPr id="14" name="Picture 13">
            <a:extLst>
              <a:ext uri="{FF2B5EF4-FFF2-40B4-BE49-F238E27FC236}">
                <a16:creationId xmlns:a16="http://schemas.microsoft.com/office/drawing/2014/main" xmlns="" id="{5D0069A9-9772-4CC3-8CA3-E0F8AA0FC8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10865" y="2345153"/>
            <a:ext cx="588634" cy="1013618"/>
          </a:xfrm>
          <a:prstGeom prst="rect">
            <a:avLst/>
          </a:prstGeom>
        </p:spPr>
      </p:pic>
      <p:pic>
        <p:nvPicPr>
          <p:cNvPr id="3" name="Picture 2">
            <a:extLst>
              <a:ext uri="{FF2B5EF4-FFF2-40B4-BE49-F238E27FC236}">
                <a16:creationId xmlns:a16="http://schemas.microsoft.com/office/drawing/2014/main" xmlns="" id="{5942F12C-0313-4461-82D1-88FD588F751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83326" y="2322674"/>
            <a:ext cx="801888" cy="1101274"/>
          </a:xfrm>
          <a:prstGeom prst="rect">
            <a:avLst/>
          </a:prstGeom>
        </p:spPr>
      </p:pic>
      <p:pic>
        <p:nvPicPr>
          <p:cNvPr id="5" name="Picture 4">
            <a:extLst>
              <a:ext uri="{FF2B5EF4-FFF2-40B4-BE49-F238E27FC236}">
                <a16:creationId xmlns:a16="http://schemas.microsoft.com/office/drawing/2014/main" xmlns="" id="{7A3D864D-48B4-4C84-AD48-1D145014E5E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19126" y="2400699"/>
            <a:ext cx="1232751" cy="1128268"/>
          </a:xfrm>
          <a:prstGeom prst="rect">
            <a:avLst/>
          </a:prstGeom>
        </p:spPr>
      </p:pic>
      <p:pic>
        <p:nvPicPr>
          <p:cNvPr id="27" name="Picture 26">
            <a:extLst>
              <a:ext uri="{FF2B5EF4-FFF2-40B4-BE49-F238E27FC236}">
                <a16:creationId xmlns:a16="http://schemas.microsoft.com/office/drawing/2014/main" xmlns="" id="{2CC79CCA-4F7C-450D-B535-88D393E4A07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85789" y="2322674"/>
            <a:ext cx="1507405" cy="1006360"/>
          </a:xfrm>
          <a:prstGeom prst="rect">
            <a:avLst/>
          </a:prstGeom>
        </p:spPr>
      </p:pic>
      <p:sp>
        <p:nvSpPr>
          <p:cNvPr id="88" name="Title 1">
            <a:extLst>
              <a:ext uri="{FF2B5EF4-FFF2-40B4-BE49-F238E27FC236}">
                <a16:creationId xmlns:a16="http://schemas.microsoft.com/office/drawing/2014/main" xmlns="" id="{59B14E02-A54D-4772-986C-9E0528B6B811}"/>
              </a:ext>
            </a:extLst>
          </p:cNvPr>
          <p:cNvSpPr>
            <a:spLocks noGrp="1"/>
          </p:cNvSpPr>
          <p:nvPr>
            <p:ph type="title"/>
          </p:nvPr>
        </p:nvSpPr>
        <p:spPr>
          <a:xfrm>
            <a:off x="200058" y="172299"/>
            <a:ext cx="11220062" cy="365570"/>
          </a:xfrm>
        </p:spPr>
        <p:txBody>
          <a:bodyPr/>
          <a:lstStyle/>
          <a:p>
            <a:r>
              <a:rPr lang="en-US" sz="3198" dirty="0">
                <a:latin typeface=""/>
                <a:cs typeface=""/>
              </a:rPr>
              <a:t>Zebra Healthcare Scanner Portfolio Comparison</a:t>
            </a:r>
          </a:p>
        </p:txBody>
      </p:sp>
      <p:graphicFrame>
        <p:nvGraphicFramePr>
          <p:cNvPr id="2" name="Table 1">
            <a:extLst>
              <a:ext uri="{FF2B5EF4-FFF2-40B4-BE49-F238E27FC236}">
                <a16:creationId xmlns:a16="http://schemas.microsoft.com/office/drawing/2014/main" xmlns="" id="{B4360E12-891A-45B9-9C57-BB0747DB284C}"/>
              </a:ext>
            </a:extLst>
          </p:cNvPr>
          <p:cNvGraphicFramePr>
            <a:graphicFrameLocks noGrp="1"/>
          </p:cNvGraphicFramePr>
          <p:nvPr/>
        </p:nvGraphicFramePr>
        <p:xfrm>
          <a:off x="-461519" y="1199067"/>
          <a:ext cx="208232" cy="365736"/>
        </p:xfrm>
        <a:graphic>
          <a:graphicData uri="http://schemas.openxmlformats.org/drawingml/2006/table">
            <a:tbl>
              <a:tblPr/>
              <a:tblGrid>
                <a:gridCol w="208232">
                  <a:extLst>
                    <a:ext uri="{9D8B030D-6E8A-4147-A177-3AD203B41FA5}">
                      <a16:colId xmlns:a16="http://schemas.microsoft.com/office/drawing/2014/main" xmlns="" val="2087364890"/>
                    </a:ext>
                  </a:extLst>
                </a:gridCol>
              </a:tblGrid>
              <a:tr h="365538">
                <a:tc>
                  <a:txBody>
                    <a:bodyPr/>
                    <a:lstStyle/>
                    <a:p>
                      <a:endParaRPr lang="en-US" sz="1800" dirty="0"/>
                    </a:p>
                  </a:txBody>
                  <a:tcPr marL="91416" marR="91416" marT="45708" marB="4570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extLst>
                  <a:ext uri="{0D108BD9-81ED-4DB2-BD59-A6C34878D82A}">
                    <a16:rowId xmlns:a16="http://schemas.microsoft.com/office/drawing/2014/main" xmlns="" val="1302493210"/>
                  </a:ext>
                </a:extLst>
              </a:tr>
            </a:tbl>
          </a:graphicData>
        </a:graphic>
      </p:graphicFrame>
      <p:pic>
        <p:nvPicPr>
          <p:cNvPr id="94" name="Picture 93" descr="A picture containing appliance, white, iron&#10;&#10;Description automatically generated">
            <a:extLst>
              <a:ext uri="{FF2B5EF4-FFF2-40B4-BE49-F238E27FC236}">
                <a16:creationId xmlns:a16="http://schemas.microsoft.com/office/drawing/2014/main" xmlns="" id="{4D4225C8-43CB-4F40-AD09-5D19960FB17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71016" y="2366186"/>
            <a:ext cx="919336" cy="919336"/>
          </a:xfrm>
          <a:prstGeom prst="rect">
            <a:avLst/>
          </a:prstGeom>
        </p:spPr>
      </p:pic>
      <p:sp>
        <p:nvSpPr>
          <p:cNvPr id="108" name="Rectangle 107">
            <a:extLst>
              <a:ext uri="{FF2B5EF4-FFF2-40B4-BE49-F238E27FC236}">
                <a16:creationId xmlns:a16="http://schemas.microsoft.com/office/drawing/2014/main" xmlns="" id="{53AC20B1-346D-4B9D-953C-D4643BD7DCA1}"/>
              </a:ext>
            </a:extLst>
          </p:cNvPr>
          <p:cNvSpPr/>
          <p:nvPr/>
        </p:nvSpPr>
        <p:spPr>
          <a:xfrm>
            <a:off x="9606215" y="-606"/>
            <a:ext cx="2585785" cy="438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23" name="Picture 22" descr="A remote control&#10;&#10;Description automatically generated">
            <a:extLst>
              <a:ext uri="{FF2B5EF4-FFF2-40B4-BE49-F238E27FC236}">
                <a16:creationId xmlns:a16="http://schemas.microsoft.com/office/drawing/2014/main" xmlns="" id="{FD5EFDF4-F815-D84D-9739-4347312A5529}"/>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a:ext>
            </a:extLst>
          </a:blip>
          <a:srcRect/>
          <a:stretch/>
        </p:blipFill>
        <p:spPr>
          <a:xfrm>
            <a:off x="957689" y="2529016"/>
            <a:ext cx="1012035" cy="597596"/>
          </a:xfrm>
          <a:prstGeom prst="rect">
            <a:avLst/>
          </a:prstGeom>
        </p:spPr>
      </p:pic>
      <p:pic>
        <p:nvPicPr>
          <p:cNvPr id="24" name="Picture 23" descr="A picture containing indoor, remote, sitting, game&#10;&#10;Description automatically generated">
            <a:extLst>
              <a:ext uri="{FF2B5EF4-FFF2-40B4-BE49-F238E27FC236}">
                <a16:creationId xmlns:a16="http://schemas.microsoft.com/office/drawing/2014/main" xmlns="" id="{5BF4514F-D934-AD45-B5EC-08E20BEA767B}"/>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985650" y="2424289"/>
            <a:ext cx="582067" cy="885384"/>
          </a:xfrm>
          <a:prstGeom prst="rect">
            <a:avLst/>
          </a:prstGeom>
        </p:spPr>
      </p:pic>
      <p:pic>
        <p:nvPicPr>
          <p:cNvPr id="25" name="Picture 24" descr="A picture containing indoor, remote, sitting, control&#10;&#10;Description automatically generated">
            <a:extLst>
              <a:ext uri="{FF2B5EF4-FFF2-40B4-BE49-F238E27FC236}">
                <a16:creationId xmlns:a16="http://schemas.microsoft.com/office/drawing/2014/main" xmlns="" id="{F830C4BE-3B42-3D40-AAD1-CDE71F9437B8}"/>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208330" y="2446387"/>
            <a:ext cx="431690" cy="841189"/>
          </a:xfrm>
          <a:prstGeom prst="rect">
            <a:avLst/>
          </a:prstGeom>
        </p:spPr>
      </p:pic>
      <p:pic>
        <p:nvPicPr>
          <p:cNvPr id="20" name="Picture 19" descr="global-black.png">
            <a:extLst>
              <a:ext uri="{FF2B5EF4-FFF2-40B4-BE49-F238E27FC236}">
                <a16:creationId xmlns:a16="http://schemas.microsoft.com/office/drawing/2014/main" xmlns="" id="{AAF049ED-67B7-6847-BA13-4FD26CAE7189}"/>
              </a:ext>
            </a:extLst>
          </p:cNvPr>
          <p:cNvPicPr>
            <a:picLocks noChangeAspect="1"/>
          </p:cNvPicPr>
          <p:nvPr/>
        </p:nvPicPr>
        <p:blipFill>
          <a:blip r:embed="rId12" cstate="print">
            <a:extLst>
              <a:ext uri="{28A0092B-C50C-407E-A947-70E740481C1C}">
                <a14:useLocalDpi xmlns:a14="http://schemas.microsoft.com/office/drawing/2010/main"/>
              </a:ext>
            </a:extLst>
          </a:blip>
          <a:srcRect b="-4847"/>
          <a:stretch>
            <a:fillRect/>
          </a:stretch>
        </p:blipFill>
        <p:spPr>
          <a:xfrm>
            <a:off x="10299114" y="60542"/>
            <a:ext cx="315623" cy="330924"/>
          </a:xfrm>
          <a:prstGeom prst="rect">
            <a:avLst/>
          </a:prstGeom>
          <a:ln>
            <a:noFill/>
          </a:ln>
        </p:spPr>
      </p:pic>
      <p:sp>
        <p:nvSpPr>
          <p:cNvPr id="21" name="TextBox 20">
            <a:extLst>
              <a:ext uri="{FF2B5EF4-FFF2-40B4-BE49-F238E27FC236}">
                <a16:creationId xmlns:a16="http://schemas.microsoft.com/office/drawing/2014/main" xmlns="" id="{43A08ED0-B1A0-1349-A65A-F80BF9C64661}"/>
              </a:ext>
            </a:extLst>
          </p:cNvPr>
          <p:cNvSpPr txBox="1"/>
          <p:nvPr/>
        </p:nvSpPr>
        <p:spPr>
          <a:xfrm>
            <a:off x="10614737" y="73910"/>
            <a:ext cx="1626382" cy="471796"/>
          </a:xfrm>
          <a:prstGeom prst="rect">
            <a:avLst/>
          </a:prstGeom>
          <a:noFill/>
          <a:ln>
            <a:noFill/>
          </a:ln>
        </p:spPr>
        <p:txBody>
          <a:bodyPr wrap="square" rtlCol="0">
            <a:noAutofit/>
          </a:bodyPr>
          <a:lstStyle/>
          <a:p>
            <a:pPr>
              <a:spcAft>
                <a:spcPts val="1200"/>
              </a:spcAft>
            </a:pPr>
            <a:r>
              <a:rPr lang="en-US" sz="1200" b="1" dirty="0"/>
              <a:t>NORTH AMERICA</a:t>
            </a:r>
            <a:endParaRPr lang="en-US" sz="1600" b="1" dirty="0"/>
          </a:p>
        </p:txBody>
      </p:sp>
      <p:pic>
        <p:nvPicPr>
          <p:cNvPr id="4" name="Picture 3">
            <a:extLst>
              <a:ext uri="{FF2B5EF4-FFF2-40B4-BE49-F238E27FC236}">
                <a16:creationId xmlns:a16="http://schemas.microsoft.com/office/drawing/2014/main" xmlns="" id="{F52F8F17-C1D7-4C60-9A04-8DACC8738503}"/>
              </a:ext>
            </a:extLst>
          </p:cNvPr>
          <p:cNvPicPr>
            <a:picLocks noChangeAspect="1"/>
          </p:cNvPicPr>
          <p:nvPr/>
        </p:nvPicPr>
        <p:blipFill>
          <a:blip r:embed="rId13"/>
          <a:stretch>
            <a:fillRect/>
          </a:stretch>
        </p:blipFill>
        <p:spPr>
          <a:xfrm>
            <a:off x="332908" y="6538505"/>
            <a:ext cx="3072650" cy="243861"/>
          </a:xfrm>
          <a:prstGeom prst="rect">
            <a:avLst/>
          </a:prstGeom>
        </p:spPr>
      </p:pic>
    </p:spTree>
    <p:extLst>
      <p:ext uri="{BB962C8B-B14F-4D97-AF65-F5344CB8AC3E}">
        <p14:creationId xmlns:p14="http://schemas.microsoft.com/office/powerpoint/2010/main" val="118123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8A8C246F-96EC-46C3-9A7F-764F846C5BF2}"/>
              </a:ext>
            </a:extLst>
          </p:cNvPr>
          <p:cNvSpPr>
            <a:spLocks noGrp="1"/>
          </p:cNvSpPr>
          <p:nvPr>
            <p:ph type="body" sz="quarter" idx="11"/>
          </p:nvPr>
        </p:nvSpPr>
        <p:spPr/>
        <p:txBody>
          <a:bodyPr/>
          <a:lstStyle/>
          <a:p>
            <a:pPr marL="0" indent="0">
              <a:buNone/>
            </a:pPr>
            <a:r>
              <a:rPr lang="en-US" sz="9600" smtClean="0"/>
              <a:t>Thanks</a:t>
            </a:r>
            <a:endParaRPr lang="en-US" sz="9600" dirty="0"/>
          </a:p>
        </p:txBody>
      </p:sp>
    </p:spTree>
    <p:extLst>
      <p:ext uri="{BB962C8B-B14F-4D97-AF65-F5344CB8AC3E}">
        <p14:creationId xmlns:p14="http://schemas.microsoft.com/office/powerpoint/2010/main" val="2317225113"/>
      </p:ext>
    </p:extLst>
  </p:cSld>
  <p:clrMapOvr>
    <a:masterClrMapping/>
  </p:clrMapOvr>
</p:sld>
</file>

<file path=ppt/theme/theme1.xml><?xml version="1.0" encoding="utf-8"?>
<a:theme xmlns:a="http://schemas.openxmlformats.org/drawingml/2006/main" name="Zebra New Branding">
  <a:themeElements>
    <a:clrScheme name="Zebra Theme April 2018">
      <a:dk1>
        <a:srgbClr val="000000"/>
      </a:dk1>
      <a:lt1>
        <a:srgbClr val="FFFFFF"/>
      </a:lt1>
      <a:dk2>
        <a:srgbClr val="000000"/>
      </a:dk2>
      <a:lt2>
        <a:srgbClr val="FFFFFF"/>
      </a:lt2>
      <a:accent1>
        <a:srgbClr val="00A7FF"/>
      </a:accent1>
      <a:accent2>
        <a:srgbClr val="78D64B"/>
      </a:accent2>
      <a:accent3>
        <a:srgbClr val="F6BE00"/>
      </a:accent3>
      <a:accent4>
        <a:srgbClr val="1E22AA"/>
      </a:accent4>
      <a:accent5>
        <a:srgbClr val="999999"/>
      </a:accent5>
      <a:accent6>
        <a:srgbClr val="CCCCCC"/>
      </a:accent6>
      <a:hlink>
        <a:srgbClr val="00A7FF"/>
      </a:hlink>
      <a:folHlink>
        <a:srgbClr val="00A7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ebra Brand 2018" id="{E96D0336-64F4-40BE-9D72-3FBD15FE7079}" vid="{A2C078C6-B58F-42F6-BD8F-52CE43ADA5B9}"/>
    </a:ext>
  </a:extLst>
</a:theme>
</file>

<file path=ppt/theme/theme2.xml><?xml version="1.0" encoding="utf-8"?>
<a:theme xmlns:a="http://schemas.openxmlformats.org/drawingml/2006/main" name="1_Zebra New Branding">
  <a:themeElements>
    <a:clrScheme name="Zebra Theme April 2018">
      <a:dk1>
        <a:srgbClr val="000000"/>
      </a:dk1>
      <a:lt1>
        <a:srgbClr val="FFFFFF"/>
      </a:lt1>
      <a:dk2>
        <a:srgbClr val="000000"/>
      </a:dk2>
      <a:lt2>
        <a:srgbClr val="FFFFFF"/>
      </a:lt2>
      <a:accent1>
        <a:srgbClr val="00A7FF"/>
      </a:accent1>
      <a:accent2>
        <a:srgbClr val="78D64B"/>
      </a:accent2>
      <a:accent3>
        <a:srgbClr val="F6BE00"/>
      </a:accent3>
      <a:accent4>
        <a:srgbClr val="1E22AA"/>
      </a:accent4>
      <a:accent5>
        <a:srgbClr val="999999"/>
      </a:accent5>
      <a:accent6>
        <a:srgbClr val="CCCCCC"/>
      </a:accent6>
      <a:hlink>
        <a:srgbClr val="00A7FF"/>
      </a:hlink>
      <a:folHlink>
        <a:srgbClr val="00A7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ebra Brand 2018" id="{E96D0336-64F4-40BE-9D72-3FBD15FE7079}" vid="{A2C078C6-B58F-42F6-BD8F-52CE43ADA5B9}"/>
    </a:ext>
  </a:extLst>
</a:theme>
</file>

<file path=ppt/theme/theme3.xml><?xml version="1.0" encoding="utf-8"?>
<a:theme xmlns:a="http://schemas.openxmlformats.org/drawingml/2006/main" name="2_Zebra New Branding">
  <a:themeElements>
    <a:clrScheme name="Zebra Theme April 2018">
      <a:dk1>
        <a:srgbClr val="000000"/>
      </a:dk1>
      <a:lt1>
        <a:srgbClr val="FFFFFF"/>
      </a:lt1>
      <a:dk2>
        <a:srgbClr val="000000"/>
      </a:dk2>
      <a:lt2>
        <a:srgbClr val="FFFFFF"/>
      </a:lt2>
      <a:accent1>
        <a:srgbClr val="00A7FF"/>
      </a:accent1>
      <a:accent2>
        <a:srgbClr val="78D64B"/>
      </a:accent2>
      <a:accent3>
        <a:srgbClr val="F6BE00"/>
      </a:accent3>
      <a:accent4>
        <a:srgbClr val="1E22AA"/>
      </a:accent4>
      <a:accent5>
        <a:srgbClr val="999999"/>
      </a:accent5>
      <a:accent6>
        <a:srgbClr val="CCCCCC"/>
      </a:accent6>
      <a:hlink>
        <a:srgbClr val="00A7FF"/>
      </a:hlink>
      <a:folHlink>
        <a:srgbClr val="00A7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ebra Brand 2018" id="{E96D0336-64F4-40BE-9D72-3FBD15FE7079}" vid="{A2C078C6-B58F-42F6-BD8F-52CE43ADA5B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9B7F59FA1CF74F95351148A11CB126" ma:contentTypeVersion="13" ma:contentTypeDescription="Create a new document." ma:contentTypeScope="" ma:versionID="b796ab89b4406d51642ba4761ced334c">
  <xsd:schema xmlns:xsd="http://www.w3.org/2001/XMLSchema" xmlns:xs="http://www.w3.org/2001/XMLSchema" xmlns:p="http://schemas.microsoft.com/office/2006/metadata/properties" xmlns:ns3="2ffc7a5c-65e1-437e-a6b4-4f3dde1ad4b6" xmlns:ns4="887e08b9-64ac-4991-b64b-04300e332645" targetNamespace="http://schemas.microsoft.com/office/2006/metadata/properties" ma:root="true" ma:fieldsID="e28a1f24c365303f7e05f44a0fe61784" ns3:_="" ns4:_="">
    <xsd:import namespace="2ffc7a5c-65e1-437e-a6b4-4f3dde1ad4b6"/>
    <xsd:import namespace="887e08b9-64ac-4991-b64b-04300e33264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c7a5c-65e1-437e-a6b4-4f3dde1ad4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7e08b9-64ac-4991-b64b-04300e33264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2EFDF9-8324-421F-A3E8-AE842B4B0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c7a5c-65e1-437e-a6b4-4f3dde1ad4b6"/>
    <ds:schemaRef ds:uri="887e08b9-64ac-4991-b64b-04300e3326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F9A1BD-B95C-4EBD-806E-005253E41A15}">
  <ds:schemaRefs>
    <ds:schemaRef ds:uri="http://schemas.microsoft.com/sharepoint/v3/contenttype/forms"/>
  </ds:schemaRefs>
</ds:datastoreItem>
</file>

<file path=customXml/itemProps3.xml><?xml version="1.0" encoding="utf-8"?>
<ds:datastoreItem xmlns:ds="http://schemas.openxmlformats.org/officeDocument/2006/customXml" ds:itemID="{EE04CE91-A220-4278-8B59-87964F833CD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87e08b9-64ac-4991-b64b-04300e332645"/>
    <ds:schemaRef ds:uri="http://purl.org/dc/elements/1.1/"/>
    <ds:schemaRef ds:uri="http://schemas.microsoft.com/office/2006/metadata/properties"/>
    <ds:schemaRef ds:uri="2ffc7a5c-65e1-437e-a6b4-4f3dde1ad4b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Zebra New Branding.thmx</Template>
  <TotalTime>43233</TotalTime>
  <Words>933</Words>
  <Application>Microsoft Office PowerPoint</Application>
  <PresentationFormat>Widescreen</PresentationFormat>
  <Paragraphs>295</Paragraphs>
  <Slides>8</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MS PGothic</vt:lpstr>
      <vt:lpstr>MS PGothic</vt:lpstr>
      <vt:lpstr>Arial</vt:lpstr>
      <vt:lpstr>Avenir Roman</vt:lpstr>
      <vt:lpstr>Calibri</vt:lpstr>
      <vt:lpstr>Zebra New Branding</vt:lpstr>
      <vt:lpstr>1_Zebra New Branding</vt:lpstr>
      <vt:lpstr>2_Zebra New Branding</vt:lpstr>
      <vt:lpstr>PowerPoint Presentation</vt:lpstr>
      <vt:lpstr>PowerPoint Presentation</vt:lpstr>
      <vt:lpstr>Zebra Healthcare Scanner Portfolio Comparison</vt:lpstr>
      <vt:lpstr>Zebra Healthcare Scanner Portfolio Comparison</vt:lpstr>
      <vt:lpstr>Zebra Healthcare Scanner Portfolio Comparison</vt:lpstr>
      <vt:lpstr>Zebra Healthcare Scanner Portfolio Comparison</vt:lpstr>
      <vt:lpstr>Zebra Healthcare Scanner Portfolio Comparison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DS9900 Series</dc:title>
  <dc:creator>Kristin Lindstrom</dc:creator>
  <cp:lastModifiedBy>Nitin Kumar</cp:lastModifiedBy>
  <cp:revision>599</cp:revision>
  <cp:lastPrinted>2018-12-06T17:06:10Z</cp:lastPrinted>
  <dcterms:created xsi:type="dcterms:W3CDTF">2018-11-23T00:24:38Z</dcterms:created>
  <dcterms:modified xsi:type="dcterms:W3CDTF">2021-11-02T20:34:06Z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0x0101002A9B7F59FA1CF74F95351148A11CB126</vt:lpwstr>
  </property>
</Properties>
</file>